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0"/>
  </p:notesMasterIdLst>
  <p:handoutMasterIdLst>
    <p:handoutMasterId r:id="rId71"/>
  </p:handoutMasterIdLst>
  <p:sldIdLst>
    <p:sldId id="358" r:id="rId5"/>
    <p:sldId id="403" r:id="rId6"/>
    <p:sldId id="313" r:id="rId7"/>
    <p:sldId id="347" r:id="rId8"/>
    <p:sldId id="404" r:id="rId9"/>
    <p:sldId id="360" r:id="rId10"/>
    <p:sldId id="405" r:id="rId11"/>
    <p:sldId id="406" r:id="rId12"/>
    <p:sldId id="348" r:id="rId13"/>
    <p:sldId id="407" r:id="rId14"/>
    <p:sldId id="361" r:id="rId15"/>
    <p:sldId id="408" r:id="rId16"/>
    <p:sldId id="409" r:id="rId17"/>
    <p:sldId id="349" r:id="rId18"/>
    <p:sldId id="410" r:id="rId19"/>
    <p:sldId id="362" r:id="rId20"/>
    <p:sldId id="411" r:id="rId21"/>
    <p:sldId id="412" r:id="rId22"/>
    <p:sldId id="350" r:id="rId23"/>
    <p:sldId id="413" r:id="rId24"/>
    <p:sldId id="363" r:id="rId25"/>
    <p:sldId id="414" r:id="rId26"/>
    <p:sldId id="415" r:id="rId27"/>
    <p:sldId id="351" r:id="rId28"/>
    <p:sldId id="416" r:id="rId29"/>
    <p:sldId id="364" r:id="rId30"/>
    <p:sldId id="371" r:id="rId31"/>
    <p:sldId id="417" r:id="rId32"/>
    <p:sldId id="372" r:id="rId33"/>
    <p:sldId id="434" r:id="rId34"/>
    <p:sldId id="418" r:id="rId35"/>
    <p:sldId id="376" r:id="rId36"/>
    <p:sldId id="377" r:id="rId37"/>
    <p:sldId id="419" r:id="rId38"/>
    <p:sldId id="378" r:id="rId39"/>
    <p:sldId id="420" r:id="rId40"/>
    <p:sldId id="421" r:id="rId41"/>
    <p:sldId id="379" r:id="rId42"/>
    <p:sldId id="422" r:id="rId43"/>
    <p:sldId id="380" r:id="rId44"/>
    <p:sldId id="423" r:id="rId45"/>
    <p:sldId id="424" r:id="rId46"/>
    <p:sldId id="381" r:id="rId47"/>
    <p:sldId id="425" r:id="rId48"/>
    <p:sldId id="382" r:id="rId49"/>
    <p:sldId id="383" r:id="rId50"/>
    <p:sldId id="426" r:id="rId51"/>
    <p:sldId id="427" r:id="rId52"/>
    <p:sldId id="384" r:id="rId53"/>
    <p:sldId id="428" r:id="rId54"/>
    <p:sldId id="385" r:id="rId55"/>
    <p:sldId id="429" r:id="rId56"/>
    <p:sldId id="430" r:id="rId57"/>
    <p:sldId id="386" r:id="rId58"/>
    <p:sldId id="431" r:id="rId59"/>
    <p:sldId id="387" r:id="rId60"/>
    <p:sldId id="388" r:id="rId61"/>
    <p:sldId id="432" r:id="rId62"/>
    <p:sldId id="389" r:id="rId63"/>
    <p:sldId id="435" r:id="rId64"/>
    <p:sldId id="433" r:id="rId65"/>
    <p:sldId id="436" r:id="rId66"/>
    <p:sldId id="437" r:id="rId67"/>
    <p:sldId id="352" r:id="rId68"/>
    <p:sldId id="359" r:id="rId69"/>
  </p:sldIdLst>
  <p:sldSz cx="9144000" cy="6858000" type="screen4x3"/>
  <p:notesSz cx="6794500"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64A2"/>
    <a:srgbClr val="5EAFA6"/>
    <a:srgbClr val="9BBB59"/>
    <a:srgbClr val="F9C6A9"/>
    <a:srgbClr val="FBD8C5"/>
    <a:srgbClr val="F9BE9D"/>
    <a:srgbClr val="009DE0"/>
    <a:srgbClr val="F69966"/>
    <a:srgbClr val="F8AB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56B0F3-307B-4268-85AB-E80A93857EED}" v="1" dt="2021-11-24T12:57:46.595"/>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74" autoAdjust="0"/>
    <p:restoredTop sz="87788" autoAdjust="0"/>
  </p:normalViewPr>
  <p:slideViewPr>
    <p:cSldViewPr snapToGrid="0" snapToObjects="1">
      <p:cViewPr varScale="1">
        <p:scale>
          <a:sx n="75" d="100"/>
          <a:sy n="75" d="100"/>
        </p:scale>
        <p:origin x="176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9" d="100"/>
          <a:sy n="79" d="100"/>
        </p:scale>
        <p:origin x="4026" y="51"/>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es, Dylan" userId="40dac1d7-80bf-4516-a0c9-3b0e57700650" providerId="ADAL" clId="{38C374C8-963D-4345-870F-CF0B08D7C9A2}"/>
    <pc:docChg chg="undo custSel addSld delSld modSld">
      <pc:chgData name="Jones, Dylan" userId="40dac1d7-80bf-4516-a0c9-3b0e57700650" providerId="ADAL" clId="{38C374C8-963D-4345-870F-CF0B08D7C9A2}" dt="2021-03-16T09:29:05.187" v="1603" actId="20577"/>
      <pc:docMkLst>
        <pc:docMk/>
      </pc:docMkLst>
      <pc:sldChg chg="delSp modSp del delAnim modNotesTx">
        <pc:chgData name="Jones, Dylan" userId="40dac1d7-80bf-4516-a0c9-3b0e57700650" providerId="ADAL" clId="{38C374C8-963D-4345-870F-CF0B08D7C9A2}" dt="2021-03-11T11:36:26.402" v="1421" actId="2696"/>
        <pc:sldMkLst>
          <pc:docMk/>
          <pc:sldMk cId="2114537626" sldId="256"/>
        </pc:sldMkLst>
        <pc:spChg chg="mod">
          <ac:chgData name="Jones, Dylan" userId="40dac1d7-80bf-4516-a0c9-3b0e57700650" providerId="ADAL" clId="{38C374C8-963D-4345-870F-CF0B08D7C9A2}" dt="2021-03-02T12:00:49.091" v="125" actId="20577"/>
          <ac:spMkLst>
            <pc:docMk/>
            <pc:sldMk cId="2114537626" sldId="256"/>
            <ac:spMk id="5" creationId="{5A418AFB-1F67-44D5-8B70-E7C0B60318E8}"/>
          </ac:spMkLst>
        </pc:spChg>
        <pc:picChg chg="del">
          <ac:chgData name="Jones, Dylan" userId="40dac1d7-80bf-4516-a0c9-3b0e57700650" providerId="ADAL" clId="{38C374C8-963D-4345-870F-CF0B08D7C9A2}" dt="2021-02-23T15:46:30.721" v="67" actId="478"/>
          <ac:picMkLst>
            <pc:docMk/>
            <pc:sldMk cId="2114537626" sldId="256"/>
            <ac:picMk id="6" creationId="{AE2A67C4-901A-4CAC-B303-EB2E3FE217B5}"/>
          </ac:picMkLst>
        </pc:picChg>
      </pc:sldChg>
      <pc:sldChg chg="delSp modSp del delAnim modAnim modNotesTx">
        <pc:chgData name="Jones, Dylan" userId="40dac1d7-80bf-4516-a0c9-3b0e57700650" providerId="ADAL" clId="{38C374C8-963D-4345-870F-CF0B08D7C9A2}" dt="2021-03-02T13:09:48.251" v="176" actId="2696"/>
        <pc:sldMkLst>
          <pc:docMk/>
          <pc:sldMk cId="2236556229" sldId="257"/>
        </pc:sldMkLst>
        <pc:spChg chg="mod">
          <ac:chgData name="Jones, Dylan" userId="40dac1d7-80bf-4516-a0c9-3b0e57700650" providerId="ADAL" clId="{38C374C8-963D-4345-870F-CF0B08D7C9A2}" dt="2021-02-23T15:42:13.783" v="2" actId="5793"/>
          <ac:spMkLst>
            <pc:docMk/>
            <pc:sldMk cId="2236556229" sldId="257"/>
            <ac:spMk id="10" creationId="{62FC341F-79AA-498F-8206-A1191C5F2117}"/>
          </ac:spMkLst>
        </pc:spChg>
        <pc:picChg chg="del">
          <ac:chgData name="Jones, Dylan" userId="40dac1d7-80bf-4516-a0c9-3b0e57700650" providerId="ADAL" clId="{38C374C8-963D-4345-870F-CF0B08D7C9A2}" dt="2021-02-23T15:46:35.893" v="68" actId="478"/>
          <ac:picMkLst>
            <pc:docMk/>
            <pc:sldMk cId="2236556229" sldId="257"/>
            <ac:picMk id="4" creationId="{92091A76-F5F8-4B22-AB50-A668B1E1AD7C}"/>
          </ac:picMkLst>
        </pc:picChg>
      </pc:sldChg>
      <pc:sldChg chg="delSp modSp delAnim modNotesTx">
        <pc:chgData name="Jones, Dylan" userId="40dac1d7-80bf-4516-a0c9-3b0e57700650" providerId="ADAL" clId="{38C374C8-963D-4345-870F-CF0B08D7C9A2}" dt="2021-03-12T11:35:03.056" v="1431" actId="6549"/>
        <pc:sldMkLst>
          <pc:docMk/>
          <pc:sldMk cId="1529292911" sldId="313"/>
        </pc:sldMkLst>
        <pc:spChg chg="mod">
          <ac:chgData name="Jones, Dylan" userId="40dac1d7-80bf-4516-a0c9-3b0e57700650" providerId="ADAL" clId="{38C374C8-963D-4345-870F-CF0B08D7C9A2}" dt="2021-03-12T11:35:03.056" v="1431" actId="6549"/>
          <ac:spMkLst>
            <pc:docMk/>
            <pc:sldMk cId="1529292911" sldId="313"/>
            <ac:spMk id="9" creationId="{00000000-0000-0000-0000-000000000000}"/>
          </ac:spMkLst>
        </pc:spChg>
        <pc:picChg chg="del">
          <ac:chgData name="Jones, Dylan" userId="40dac1d7-80bf-4516-a0c9-3b0e57700650" providerId="ADAL" clId="{38C374C8-963D-4345-870F-CF0B08D7C9A2}" dt="2021-02-23T15:46:40.209" v="69" actId="478"/>
          <ac:picMkLst>
            <pc:docMk/>
            <pc:sldMk cId="1529292911" sldId="313"/>
            <ac:picMk id="6" creationId="{318BA444-2219-44B3-B858-F0E3E44E4A48}"/>
          </ac:picMkLst>
        </pc:picChg>
      </pc:sldChg>
      <pc:sldChg chg="modSp">
        <pc:chgData name="Jones, Dylan" userId="40dac1d7-80bf-4516-a0c9-3b0e57700650" providerId="ADAL" clId="{38C374C8-963D-4345-870F-CF0B08D7C9A2}" dt="2021-03-12T11:34:01.550" v="1429" actId="6549"/>
        <pc:sldMkLst>
          <pc:docMk/>
          <pc:sldMk cId="1047609714" sldId="315"/>
        </pc:sldMkLst>
        <pc:spChg chg="mod">
          <ac:chgData name="Jones, Dylan" userId="40dac1d7-80bf-4516-a0c9-3b0e57700650" providerId="ADAL" clId="{38C374C8-963D-4345-870F-CF0B08D7C9A2}" dt="2021-03-12T11:34:01.550" v="1429" actId="6549"/>
          <ac:spMkLst>
            <pc:docMk/>
            <pc:sldMk cId="1047609714" sldId="315"/>
            <ac:spMk id="6" creationId="{8FE6E631-33AE-4BF8-9811-2508E556599F}"/>
          </ac:spMkLst>
        </pc:spChg>
      </pc:sldChg>
      <pc:sldChg chg="delSp modSp delAnim modNotesTx">
        <pc:chgData name="Jones, Dylan" userId="40dac1d7-80bf-4516-a0c9-3b0e57700650" providerId="ADAL" clId="{38C374C8-963D-4345-870F-CF0B08D7C9A2}" dt="2021-03-12T11:38:32.784" v="1455" actId="20577"/>
        <pc:sldMkLst>
          <pc:docMk/>
          <pc:sldMk cId="2719930490" sldId="347"/>
        </pc:sldMkLst>
        <pc:spChg chg="del mod">
          <ac:chgData name="Jones, Dylan" userId="40dac1d7-80bf-4516-a0c9-3b0e57700650" providerId="ADAL" clId="{38C374C8-963D-4345-870F-CF0B08D7C9A2}" dt="2021-03-02T13:55:14.461" v="376"/>
          <ac:spMkLst>
            <pc:docMk/>
            <pc:sldMk cId="2719930490" sldId="347"/>
            <ac:spMk id="6" creationId="{342E51D2-D890-4F16-BBFF-0A9E56969040}"/>
          </ac:spMkLst>
        </pc:spChg>
        <pc:spChg chg="mod">
          <ac:chgData name="Jones, Dylan" userId="40dac1d7-80bf-4516-a0c9-3b0e57700650" providerId="ADAL" clId="{38C374C8-963D-4345-870F-CF0B08D7C9A2}" dt="2021-03-02T13:55:01.203" v="372" actId="20577"/>
          <ac:spMkLst>
            <pc:docMk/>
            <pc:sldMk cId="2719930490" sldId="347"/>
            <ac:spMk id="9" creationId="{00000000-0000-0000-0000-000000000000}"/>
          </ac:spMkLst>
        </pc:spChg>
        <pc:spChg chg="del mod">
          <ac:chgData name="Jones, Dylan" userId="40dac1d7-80bf-4516-a0c9-3b0e57700650" providerId="ADAL" clId="{38C374C8-963D-4345-870F-CF0B08D7C9A2}" dt="2021-03-02T13:55:23.962" v="380"/>
          <ac:spMkLst>
            <pc:docMk/>
            <pc:sldMk cId="2719930490" sldId="347"/>
            <ac:spMk id="13" creationId="{BA308A14-CC53-46DF-AE75-A91DB993B924}"/>
          </ac:spMkLst>
        </pc:spChg>
        <pc:picChg chg="del">
          <ac:chgData name="Jones, Dylan" userId="40dac1d7-80bf-4516-a0c9-3b0e57700650" providerId="ADAL" clId="{38C374C8-963D-4345-870F-CF0B08D7C9A2}" dt="2021-02-23T15:46:45.803" v="70" actId="478"/>
          <ac:picMkLst>
            <pc:docMk/>
            <pc:sldMk cId="2719930490" sldId="347"/>
            <ac:picMk id="7" creationId="{909D6BA3-2E6D-40F6-B632-A4E1FF42CA36}"/>
          </ac:picMkLst>
        </pc:picChg>
        <pc:cxnChg chg="del">
          <ac:chgData name="Jones, Dylan" userId="40dac1d7-80bf-4516-a0c9-3b0e57700650" providerId="ADAL" clId="{38C374C8-963D-4345-870F-CF0B08D7C9A2}" dt="2021-03-02T13:55:14.461" v="374" actId="478"/>
          <ac:cxnSpMkLst>
            <pc:docMk/>
            <pc:sldMk cId="2719930490" sldId="347"/>
            <ac:cxnSpMk id="8" creationId="{67FB36DA-5873-4C51-93E2-E11A654077CF}"/>
          </ac:cxnSpMkLst>
        </pc:cxnChg>
        <pc:cxnChg chg="del">
          <ac:chgData name="Jones, Dylan" userId="40dac1d7-80bf-4516-a0c9-3b0e57700650" providerId="ADAL" clId="{38C374C8-963D-4345-870F-CF0B08D7C9A2}" dt="2021-03-02T13:55:17.585" v="377" actId="478"/>
          <ac:cxnSpMkLst>
            <pc:docMk/>
            <pc:sldMk cId="2719930490" sldId="347"/>
            <ac:cxnSpMk id="15" creationId="{ABE5DAD6-A893-47EF-A520-DC3CA6BE1321}"/>
          </ac:cxnSpMkLst>
        </pc:cxnChg>
      </pc:sldChg>
      <pc:sldChg chg="delSp modSp del delAnim modNotesTx">
        <pc:chgData name="Jones, Dylan" userId="40dac1d7-80bf-4516-a0c9-3b0e57700650" providerId="ADAL" clId="{38C374C8-963D-4345-870F-CF0B08D7C9A2}" dt="2021-03-02T16:17:32.631" v="608" actId="20577"/>
        <pc:sldMkLst>
          <pc:docMk/>
          <pc:sldMk cId="211548173" sldId="348"/>
        </pc:sldMkLst>
        <pc:spChg chg="del mod">
          <ac:chgData name="Jones, Dylan" userId="40dac1d7-80bf-4516-a0c9-3b0e57700650" providerId="ADAL" clId="{38C374C8-963D-4345-870F-CF0B08D7C9A2}" dt="2021-03-02T16:07:27.997" v="403"/>
          <ac:spMkLst>
            <pc:docMk/>
            <pc:sldMk cId="211548173" sldId="348"/>
            <ac:spMk id="2" creationId="{9709CEDF-E377-4D5E-BC89-5BDC8C996778}"/>
          </ac:spMkLst>
        </pc:spChg>
        <pc:spChg chg="mod">
          <ac:chgData name="Jones, Dylan" userId="40dac1d7-80bf-4516-a0c9-3b0e57700650" providerId="ADAL" clId="{38C374C8-963D-4345-870F-CF0B08D7C9A2}" dt="2021-03-02T16:13:46.208" v="501" actId="20577"/>
          <ac:spMkLst>
            <pc:docMk/>
            <pc:sldMk cId="211548173" sldId="348"/>
            <ac:spMk id="9" creationId="{00000000-0000-0000-0000-000000000000}"/>
          </ac:spMkLst>
        </pc:spChg>
        <pc:spChg chg="del mod">
          <ac:chgData name="Jones, Dylan" userId="40dac1d7-80bf-4516-a0c9-3b0e57700650" providerId="ADAL" clId="{38C374C8-963D-4345-870F-CF0B08D7C9A2}" dt="2021-03-02T16:07:35.062" v="407"/>
          <ac:spMkLst>
            <pc:docMk/>
            <pc:sldMk cId="211548173" sldId="348"/>
            <ac:spMk id="11" creationId="{A8B9A76C-104F-481F-9727-65E8F445D0C1}"/>
          </ac:spMkLst>
        </pc:spChg>
        <pc:picChg chg="del">
          <ac:chgData name="Jones, Dylan" userId="40dac1d7-80bf-4516-a0c9-3b0e57700650" providerId="ADAL" clId="{38C374C8-963D-4345-870F-CF0B08D7C9A2}" dt="2021-03-02T16:15:26.573" v="515" actId="478"/>
          <ac:picMkLst>
            <pc:docMk/>
            <pc:sldMk cId="211548173" sldId="348"/>
            <ac:picMk id="8" creationId="{E9AE5E37-1CD2-49DB-BA99-B4D8BF119911}"/>
          </ac:picMkLst>
        </pc:picChg>
        <pc:cxnChg chg="del">
          <ac:chgData name="Jones, Dylan" userId="40dac1d7-80bf-4516-a0c9-3b0e57700650" providerId="ADAL" clId="{38C374C8-963D-4345-870F-CF0B08D7C9A2}" dt="2021-03-02T16:07:27.982" v="401" actId="478"/>
          <ac:cxnSpMkLst>
            <pc:docMk/>
            <pc:sldMk cId="211548173" sldId="348"/>
            <ac:cxnSpMk id="6" creationId="{85256431-A70C-4DE9-B017-395894736A99}"/>
          </ac:cxnSpMkLst>
        </pc:cxnChg>
        <pc:cxnChg chg="del mod">
          <ac:chgData name="Jones, Dylan" userId="40dac1d7-80bf-4516-a0c9-3b0e57700650" providerId="ADAL" clId="{38C374C8-963D-4345-870F-CF0B08D7C9A2}" dt="2021-03-02T16:07:35.062" v="405" actId="478"/>
          <ac:cxnSpMkLst>
            <pc:docMk/>
            <pc:sldMk cId="211548173" sldId="348"/>
            <ac:cxnSpMk id="13" creationId="{DA0C1842-4CD9-44C1-89DA-C52A7BB4D611}"/>
          </ac:cxnSpMkLst>
        </pc:cxnChg>
      </pc:sldChg>
      <pc:sldChg chg="delSp modSp delAnim">
        <pc:chgData name="Jones, Dylan" userId="40dac1d7-80bf-4516-a0c9-3b0e57700650" providerId="ADAL" clId="{38C374C8-963D-4345-870F-CF0B08D7C9A2}" dt="2021-03-02T17:03:20.878" v="673" actId="478"/>
        <pc:sldMkLst>
          <pc:docMk/>
          <pc:sldMk cId="1833114647" sldId="349"/>
        </pc:sldMkLst>
        <pc:spChg chg="del mod">
          <ac:chgData name="Jones, Dylan" userId="40dac1d7-80bf-4516-a0c9-3b0e57700650" providerId="ADAL" clId="{38C374C8-963D-4345-870F-CF0B08D7C9A2}" dt="2021-03-02T17:03:17.379" v="670"/>
          <ac:spMkLst>
            <pc:docMk/>
            <pc:sldMk cId="1833114647" sldId="349"/>
            <ac:spMk id="3" creationId="{31549612-C955-4757-9D02-EC8EC292CF3A}"/>
          </ac:spMkLst>
        </pc:spChg>
        <pc:spChg chg="del mod">
          <ac:chgData name="Jones, Dylan" userId="40dac1d7-80bf-4516-a0c9-3b0e57700650" providerId="ADAL" clId="{38C374C8-963D-4345-870F-CF0B08D7C9A2}" dt="2021-03-02T17:03:17.379" v="672"/>
          <ac:spMkLst>
            <pc:docMk/>
            <pc:sldMk cId="1833114647" sldId="349"/>
            <ac:spMk id="4" creationId="{152843CA-0527-4789-9D75-E363AEF4B032}"/>
          </ac:spMkLst>
        </pc:spChg>
        <pc:spChg chg="mod">
          <ac:chgData name="Jones, Dylan" userId="40dac1d7-80bf-4516-a0c9-3b0e57700650" providerId="ADAL" clId="{38C374C8-963D-4345-870F-CF0B08D7C9A2}" dt="2021-03-02T16:23:38.788" v="664" actId="20577"/>
          <ac:spMkLst>
            <pc:docMk/>
            <pc:sldMk cId="1833114647" sldId="349"/>
            <ac:spMk id="9" creationId="{00000000-0000-0000-0000-000000000000}"/>
          </ac:spMkLst>
        </pc:spChg>
        <pc:picChg chg="del">
          <ac:chgData name="Jones, Dylan" userId="40dac1d7-80bf-4516-a0c9-3b0e57700650" providerId="ADAL" clId="{38C374C8-963D-4345-870F-CF0B08D7C9A2}" dt="2021-02-23T15:46:55.856" v="72" actId="478"/>
          <ac:picMkLst>
            <pc:docMk/>
            <pc:sldMk cId="1833114647" sldId="349"/>
            <ac:picMk id="15" creationId="{B202E1A3-7BD6-4139-8A19-CC5142C14C6D}"/>
          </ac:picMkLst>
        </pc:picChg>
        <pc:cxnChg chg="del">
          <ac:chgData name="Jones, Dylan" userId="40dac1d7-80bf-4516-a0c9-3b0e57700650" providerId="ADAL" clId="{38C374C8-963D-4345-870F-CF0B08D7C9A2}" dt="2021-03-02T17:03:20.878" v="673" actId="478"/>
          <ac:cxnSpMkLst>
            <pc:docMk/>
            <pc:sldMk cId="1833114647" sldId="349"/>
            <ac:cxnSpMk id="7" creationId="{B98FD1BD-E3F0-40C3-842A-7CB5156896C5}"/>
          </ac:cxnSpMkLst>
        </pc:cxnChg>
        <pc:cxnChg chg="del">
          <ac:chgData name="Jones, Dylan" userId="40dac1d7-80bf-4516-a0c9-3b0e57700650" providerId="ADAL" clId="{38C374C8-963D-4345-870F-CF0B08D7C9A2}" dt="2021-03-02T17:03:17.379" v="668" actId="478"/>
          <ac:cxnSpMkLst>
            <pc:docMk/>
            <pc:sldMk cId="1833114647" sldId="349"/>
            <ac:cxnSpMk id="13" creationId="{8C39F2ED-1FB2-4846-B164-5038ACC58388}"/>
          </ac:cxnSpMkLst>
        </pc:cxnChg>
      </pc:sldChg>
      <pc:sldChg chg="delSp modSp delAnim modNotesTx">
        <pc:chgData name="Jones, Dylan" userId="40dac1d7-80bf-4516-a0c9-3b0e57700650" providerId="ADAL" clId="{38C374C8-963D-4345-870F-CF0B08D7C9A2}" dt="2021-03-03T08:46:25.557" v="743" actId="20577"/>
        <pc:sldMkLst>
          <pc:docMk/>
          <pc:sldMk cId="155456863" sldId="350"/>
        </pc:sldMkLst>
        <pc:spChg chg="del mod">
          <ac:chgData name="Jones, Dylan" userId="40dac1d7-80bf-4516-a0c9-3b0e57700650" providerId="ADAL" clId="{38C374C8-963D-4345-870F-CF0B08D7C9A2}" dt="2021-03-03T08:45:41.772" v="739"/>
          <ac:spMkLst>
            <pc:docMk/>
            <pc:sldMk cId="155456863" sldId="350"/>
            <ac:spMk id="2" creationId="{4AE381D6-78D0-4B62-AAAF-B7769896C2FE}"/>
          </ac:spMkLst>
        </pc:spChg>
        <pc:spChg chg="mod">
          <ac:chgData name="Jones, Dylan" userId="40dac1d7-80bf-4516-a0c9-3b0e57700650" providerId="ADAL" clId="{38C374C8-963D-4345-870F-CF0B08D7C9A2}" dt="2021-03-03T08:44:50.473" v="733" actId="20577"/>
          <ac:spMkLst>
            <pc:docMk/>
            <pc:sldMk cId="155456863" sldId="350"/>
            <ac:spMk id="9" creationId="{00000000-0000-0000-0000-000000000000}"/>
          </ac:spMkLst>
        </pc:spChg>
        <pc:spChg chg="del mod">
          <ac:chgData name="Jones, Dylan" userId="40dac1d7-80bf-4516-a0c9-3b0e57700650" providerId="ADAL" clId="{38C374C8-963D-4345-870F-CF0B08D7C9A2}" dt="2021-03-03T08:45:41.775" v="741"/>
          <ac:spMkLst>
            <pc:docMk/>
            <pc:sldMk cId="155456863" sldId="350"/>
            <ac:spMk id="11" creationId="{BD83C87D-E9E6-453B-A414-F9FF98C31C0F}"/>
          </ac:spMkLst>
        </pc:spChg>
        <pc:picChg chg="del">
          <ac:chgData name="Jones, Dylan" userId="40dac1d7-80bf-4516-a0c9-3b0e57700650" providerId="ADAL" clId="{38C374C8-963D-4345-870F-CF0B08D7C9A2}" dt="2021-02-23T15:47:10.493" v="73" actId="478"/>
          <ac:picMkLst>
            <pc:docMk/>
            <pc:sldMk cId="155456863" sldId="350"/>
            <ac:picMk id="12" creationId="{2E4EB774-5EB9-44CA-A041-EF2A35436AFC}"/>
          </ac:picMkLst>
        </pc:picChg>
        <pc:cxnChg chg="del">
          <ac:chgData name="Jones, Dylan" userId="40dac1d7-80bf-4516-a0c9-3b0e57700650" providerId="ADAL" clId="{38C374C8-963D-4345-870F-CF0B08D7C9A2}" dt="2021-03-03T08:44:54.077" v="734" actId="478"/>
          <ac:cxnSpMkLst>
            <pc:docMk/>
            <pc:sldMk cId="155456863" sldId="350"/>
            <ac:cxnSpMk id="6" creationId="{2B1D83C5-987C-44A3-814F-206EBCABD487}"/>
          </ac:cxnSpMkLst>
        </pc:cxnChg>
        <pc:cxnChg chg="del">
          <ac:chgData name="Jones, Dylan" userId="40dac1d7-80bf-4516-a0c9-3b0e57700650" providerId="ADAL" clId="{38C374C8-963D-4345-870F-CF0B08D7C9A2}" dt="2021-03-03T08:45:41.765" v="737" actId="478"/>
          <ac:cxnSpMkLst>
            <pc:docMk/>
            <pc:sldMk cId="155456863" sldId="350"/>
            <ac:cxnSpMk id="13" creationId="{F3FF6086-E54D-4B53-90BA-B8BC0D719404}"/>
          </ac:cxnSpMkLst>
        </pc:cxnChg>
      </pc:sldChg>
      <pc:sldChg chg="delSp modSp delAnim modNotesTx">
        <pc:chgData name="Jones, Dylan" userId="40dac1d7-80bf-4516-a0c9-3b0e57700650" providerId="ADAL" clId="{38C374C8-963D-4345-870F-CF0B08D7C9A2}" dt="2021-03-03T09:17:32.259" v="881" actId="20577"/>
        <pc:sldMkLst>
          <pc:docMk/>
          <pc:sldMk cId="1095149124" sldId="351"/>
        </pc:sldMkLst>
        <pc:spChg chg="del mod">
          <ac:chgData name="Jones, Dylan" userId="40dac1d7-80bf-4516-a0c9-3b0e57700650" providerId="ADAL" clId="{38C374C8-963D-4345-870F-CF0B08D7C9A2}" dt="2021-03-03T08:59:32.456" v="777"/>
          <ac:spMkLst>
            <pc:docMk/>
            <pc:sldMk cId="1095149124" sldId="351"/>
            <ac:spMk id="2" creationId="{958E5376-EAC2-4789-8299-CEC151A462DB}"/>
          </ac:spMkLst>
        </pc:spChg>
        <pc:spChg chg="mod">
          <ac:chgData name="Jones, Dylan" userId="40dac1d7-80bf-4516-a0c9-3b0e57700650" providerId="ADAL" clId="{38C374C8-963D-4345-870F-CF0B08D7C9A2}" dt="2021-03-03T09:17:32.259" v="881" actId="20577"/>
          <ac:spMkLst>
            <pc:docMk/>
            <pc:sldMk cId="1095149124" sldId="351"/>
            <ac:spMk id="9" creationId="{00000000-0000-0000-0000-000000000000}"/>
          </ac:spMkLst>
        </pc:spChg>
        <pc:spChg chg="del mod">
          <ac:chgData name="Jones, Dylan" userId="40dac1d7-80bf-4516-a0c9-3b0e57700650" providerId="ADAL" clId="{38C374C8-963D-4345-870F-CF0B08D7C9A2}" dt="2021-03-03T08:59:32.456" v="781"/>
          <ac:spMkLst>
            <pc:docMk/>
            <pc:sldMk cId="1095149124" sldId="351"/>
            <ac:spMk id="10" creationId="{57320A05-DDAD-4118-8E8C-B266374029BF}"/>
          </ac:spMkLst>
        </pc:spChg>
        <pc:spChg chg="del mod">
          <ac:chgData name="Jones, Dylan" userId="40dac1d7-80bf-4516-a0c9-3b0e57700650" providerId="ADAL" clId="{38C374C8-963D-4345-870F-CF0B08D7C9A2}" dt="2021-03-03T08:59:32.456" v="779"/>
          <ac:spMkLst>
            <pc:docMk/>
            <pc:sldMk cId="1095149124" sldId="351"/>
            <ac:spMk id="15" creationId="{0EDEA99F-B730-4B10-983E-1B82BE275C83}"/>
          </ac:spMkLst>
        </pc:spChg>
        <pc:picChg chg="del">
          <ac:chgData name="Jones, Dylan" userId="40dac1d7-80bf-4516-a0c9-3b0e57700650" providerId="ADAL" clId="{38C374C8-963D-4345-870F-CF0B08D7C9A2}" dt="2021-02-23T15:47:18.331" v="74" actId="478"/>
          <ac:picMkLst>
            <pc:docMk/>
            <pc:sldMk cId="1095149124" sldId="351"/>
            <ac:picMk id="8" creationId="{9901F5A8-6BB8-4C4B-950C-04DFC60CA78A}"/>
          </ac:picMkLst>
        </pc:picChg>
        <pc:cxnChg chg="del mod">
          <ac:chgData name="Jones, Dylan" userId="40dac1d7-80bf-4516-a0c9-3b0e57700650" providerId="ADAL" clId="{38C374C8-963D-4345-870F-CF0B08D7C9A2}" dt="2021-03-03T08:59:32.456" v="775" actId="478"/>
          <ac:cxnSpMkLst>
            <pc:docMk/>
            <pc:sldMk cId="1095149124" sldId="351"/>
            <ac:cxnSpMk id="6" creationId="{AA50D53E-B311-4A6F-B824-E90CC7FB9112}"/>
          </ac:cxnSpMkLst>
        </pc:cxnChg>
        <pc:cxnChg chg="del">
          <ac:chgData name="Jones, Dylan" userId="40dac1d7-80bf-4516-a0c9-3b0e57700650" providerId="ADAL" clId="{38C374C8-963D-4345-870F-CF0B08D7C9A2}" dt="2021-03-03T08:59:37.855" v="783" actId="478"/>
          <ac:cxnSpMkLst>
            <pc:docMk/>
            <pc:sldMk cId="1095149124" sldId="351"/>
            <ac:cxnSpMk id="12" creationId="{FEE68C81-2ED7-49C6-BF3A-54A9E44FAA22}"/>
          </ac:cxnSpMkLst>
        </pc:cxnChg>
        <pc:cxnChg chg="del">
          <ac:chgData name="Jones, Dylan" userId="40dac1d7-80bf-4516-a0c9-3b0e57700650" providerId="ADAL" clId="{38C374C8-963D-4345-870F-CF0B08D7C9A2}" dt="2021-03-03T08:59:35.552" v="782" actId="478"/>
          <ac:cxnSpMkLst>
            <pc:docMk/>
            <pc:sldMk cId="1095149124" sldId="351"/>
            <ac:cxnSpMk id="17" creationId="{6F66CE55-442B-419E-AE94-92387461AE43}"/>
          </ac:cxnSpMkLst>
        </pc:cxnChg>
      </pc:sldChg>
      <pc:sldChg chg="modSp">
        <pc:chgData name="Jones, Dylan" userId="40dac1d7-80bf-4516-a0c9-3b0e57700650" providerId="ADAL" clId="{38C374C8-963D-4345-870F-CF0B08D7C9A2}" dt="2021-03-10T10:45:45.681" v="1388" actId="20577"/>
        <pc:sldMkLst>
          <pc:docMk/>
          <pc:sldMk cId="3160198182" sldId="358"/>
        </pc:sldMkLst>
        <pc:spChg chg="mod">
          <ac:chgData name="Jones, Dylan" userId="40dac1d7-80bf-4516-a0c9-3b0e57700650" providerId="ADAL" clId="{38C374C8-963D-4345-870F-CF0B08D7C9A2}" dt="2021-03-10T10:45:45.681" v="1388" actId="20577"/>
          <ac:spMkLst>
            <pc:docMk/>
            <pc:sldMk cId="3160198182" sldId="358"/>
            <ac:spMk id="7" creationId="{00000000-0000-0000-0000-000000000000}"/>
          </ac:spMkLst>
        </pc:spChg>
      </pc:sldChg>
      <pc:sldChg chg="modSp">
        <pc:chgData name="Jones, Dylan" userId="40dac1d7-80bf-4516-a0c9-3b0e57700650" providerId="ADAL" clId="{38C374C8-963D-4345-870F-CF0B08D7C9A2}" dt="2021-03-10T10:42:13.710" v="1382" actId="20577"/>
        <pc:sldMkLst>
          <pc:docMk/>
          <pc:sldMk cId="2641610473" sldId="359"/>
        </pc:sldMkLst>
        <pc:spChg chg="mod">
          <ac:chgData name="Jones, Dylan" userId="40dac1d7-80bf-4516-a0c9-3b0e57700650" providerId="ADAL" clId="{38C374C8-963D-4345-870F-CF0B08D7C9A2}" dt="2021-03-10T10:42:13.710" v="1382" actId="20577"/>
          <ac:spMkLst>
            <pc:docMk/>
            <pc:sldMk cId="2641610473" sldId="359"/>
            <ac:spMk id="5" creationId="{C4CBB26C-925E-4469-8222-30B005CB3730}"/>
          </ac:spMkLst>
        </pc:spChg>
      </pc:sldChg>
      <pc:sldChg chg="modSp modNotesTx">
        <pc:chgData name="Jones, Dylan" userId="40dac1d7-80bf-4516-a0c9-3b0e57700650" providerId="ADAL" clId="{38C374C8-963D-4345-870F-CF0B08D7C9A2}" dt="2021-03-12T11:40:18.908" v="1460" actId="14100"/>
        <pc:sldMkLst>
          <pc:docMk/>
          <pc:sldMk cId="2244180801" sldId="360"/>
        </pc:sldMkLst>
        <pc:spChg chg="mod">
          <ac:chgData name="Jones, Dylan" userId="40dac1d7-80bf-4516-a0c9-3b0e57700650" providerId="ADAL" clId="{38C374C8-963D-4345-870F-CF0B08D7C9A2}" dt="2021-03-12T11:40:18.908" v="1460" actId="14100"/>
          <ac:spMkLst>
            <pc:docMk/>
            <pc:sldMk cId="2244180801" sldId="360"/>
            <ac:spMk id="9" creationId="{00000000-0000-0000-0000-000000000000}"/>
          </ac:spMkLst>
        </pc:spChg>
      </pc:sldChg>
      <pc:sldChg chg="modSp">
        <pc:chgData name="Jones, Dylan" userId="40dac1d7-80bf-4516-a0c9-3b0e57700650" providerId="ADAL" clId="{38C374C8-963D-4345-870F-CF0B08D7C9A2}" dt="2021-03-12T11:44:48.696" v="1463" actId="14100"/>
        <pc:sldMkLst>
          <pc:docMk/>
          <pc:sldMk cId="2502077276" sldId="361"/>
        </pc:sldMkLst>
        <pc:spChg chg="mod">
          <ac:chgData name="Jones, Dylan" userId="40dac1d7-80bf-4516-a0c9-3b0e57700650" providerId="ADAL" clId="{38C374C8-963D-4345-870F-CF0B08D7C9A2}" dt="2021-03-12T11:44:48.696" v="1463" actId="14100"/>
          <ac:spMkLst>
            <pc:docMk/>
            <pc:sldMk cId="2502077276" sldId="361"/>
            <ac:spMk id="9" creationId="{00000000-0000-0000-0000-000000000000}"/>
          </ac:spMkLst>
        </pc:spChg>
      </pc:sldChg>
      <pc:sldChg chg="modSp modNotesTx">
        <pc:chgData name="Jones, Dylan" userId="40dac1d7-80bf-4516-a0c9-3b0e57700650" providerId="ADAL" clId="{38C374C8-963D-4345-870F-CF0B08D7C9A2}" dt="2021-03-12T12:14:36.064" v="1471" actId="20577"/>
        <pc:sldMkLst>
          <pc:docMk/>
          <pc:sldMk cId="2334458176" sldId="362"/>
        </pc:sldMkLst>
        <pc:spChg chg="mod">
          <ac:chgData name="Jones, Dylan" userId="40dac1d7-80bf-4516-a0c9-3b0e57700650" providerId="ADAL" clId="{38C374C8-963D-4345-870F-CF0B08D7C9A2}" dt="2021-03-12T12:12:55.671" v="1466" actId="14100"/>
          <ac:spMkLst>
            <pc:docMk/>
            <pc:sldMk cId="2334458176" sldId="362"/>
            <ac:spMk id="9" creationId="{00000000-0000-0000-0000-000000000000}"/>
          </ac:spMkLst>
        </pc:spChg>
      </pc:sldChg>
      <pc:sldChg chg="modSp modNotesTx">
        <pc:chgData name="Jones, Dylan" userId="40dac1d7-80bf-4516-a0c9-3b0e57700650" providerId="ADAL" clId="{38C374C8-963D-4345-870F-CF0B08D7C9A2}" dt="2021-03-12T12:19:33.376" v="1492" actId="20577"/>
        <pc:sldMkLst>
          <pc:docMk/>
          <pc:sldMk cId="2650880527" sldId="363"/>
        </pc:sldMkLst>
        <pc:spChg chg="mod">
          <ac:chgData name="Jones, Dylan" userId="40dac1d7-80bf-4516-a0c9-3b0e57700650" providerId="ADAL" clId="{38C374C8-963D-4345-870F-CF0B08D7C9A2}" dt="2021-03-12T12:17:37.970" v="1473" actId="14100"/>
          <ac:spMkLst>
            <pc:docMk/>
            <pc:sldMk cId="2650880527" sldId="363"/>
            <ac:spMk id="9" creationId="{00000000-0000-0000-0000-000000000000}"/>
          </ac:spMkLst>
        </pc:spChg>
      </pc:sldChg>
      <pc:sldChg chg="modSp">
        <pc:chgData name="Jones, Dylan" userId="40dac1d7-80bf-4516-a0c9-3b0e57700650" providerId="ADAL" clId="{38C374C8-963D-4345-870F-CF0B08D7C9A2}" dt="2021-03-12T12:29:55.226" v="1495" actId="14100"/>
        <pc:sldMkLst>
          <pc:docMk/>
          <pc:sldMk cId="396768758" sldId="364"/>
        </pc:sldMkLst>
        <pc:spChg chg="mod">
          <ac:chgData name="Jones, Dylan" userId="40dac1d7-80bf-4516-a0c9-3b0e57700650" providerId="ADAL" clId="{38C374C8-963D-4345-870F-CF0B08D7C9A2}" dt="2021-03-12T12:29:55.226" v="1495" actId="14100"/>
          <ac:spMkLst>
            <pc:docMk/>
            <pc:sldMk cId="396768758" sldId="364"/>
            <ac:spMk id="9" creationId="{00000000-0000-0000-0000-000000000000}"/>
          </ac:spMkLst>
        </pc:spChg>
      </pc:sldChg>
      <pc:sldChg chg="modSp">
        <pc:chgData name="Jones, Dylan" userId="40dac1d7-80bf-4516-a0c9-3b0e57700650" providerId="ADAL" clId="{38C374C8-963D-4345-870F-CF0B08D7C9A2}" dt="2021-03-12T12:30:10.796" v="1498" actId="14100"/>
        <pc:sldMkLst>
          <pc:docMk/>
          <pc:sldMk cId="3409033538" sldId="371"/>
        </pc:sldMkLst>
        <pc:spChg chg="mod">
          <ac:chgData name="Jones, Dylan" userId="40dac1d7-80bf-4516-a0c9-3b0e57700650" providerId="ADAL" clId="{38C374C8-963D-4345-870F-CF0B08D7C9A2}" dt="2021-03-12T12:30:10.796" v="1498" actId="14100"/>
          <ac:spMkLst>
            <pc:docMk/>
            <pc:sldMk cId="3409033538" sldId="371"/>
            <ac:spMk id="9" creationId="{00000000-0000-0000-0000-000000000000}"/>
          </ac:spMkLst>
        </pc:spChg>
      </pc:sldChg>
      <pc:sldChg chg="modSp">
        <pc:chgData name="Jones, Dylan" userId="40dac1d7-80bf-4516-a0c9-3b0e57700650" providerId="ADAL" clId="{38C374C8-963D-4345-870F-CF0B08D7C9A2}" dt="2021-03-12T12:32:07.137" v="1505" actId="20577"/>
        <pc:sldMkLst>
          <pc:docMk/>
          <pc:sldMk cId="2005731175" sldId="372"/>
        </pc:sldMkLst>
        <pc:spChg chg="mod">
          <ac:chgData name="Jones, Dylan" userId="40dac1d7-80bf-4516-a0c9-3b0e57700650" providerId="ADAL" clId="{38C374C8-963D-4345-870F-CF0B08D7C9A2}" dt="2021-03-12T12:32:07.137" v="1505" actId="20577"/>
          <ac:spMkLst>
            <pc:docMk/>
            <pc:sldMk cId="2005731175" sldId="372"/>
            <ac:spMk id="9" creationId="{00000000-0000-0000-0000-000000000000}"/>
          </ac:spMkLst>
        </pc:spChg>
      </pc:sldChg>
      <pc:sldChg chg="del">
        <pc:chgData name="Jones, Dylan" userId="40dac1d7-80bf-4516-a0c9-3b0e57700650" providerId="ADAL" clId="{38C374C8-963D-4345-870F-CF0B08D7C9A2}" dt="2021-02-23T15:44:01.816" v="3" actId="2696"/>
        <pc:sldMkLst>
          <pc:docMk/>
          <pc:sldMk cId="2052053265" sldId="375"/>
        </pc:sldMkLst>
      </pc:sldChg>
      <pc:sldChg chg="delSp modSp delAnim modNotesTx">
        <pc:chgData name="Jones, Dylan" userId="40dac1d7-80bf-4516-a0c9-3b0e57700650" providerId="ADAL" clId="{38C374C8-963D-4345-870F-CF0B08D7C9A2}" dt="2021-03-12T12:33:55.134" v="1518" actId="6549"/>
        <pc:sldMkLst>
          <pc:docMk/>
          <pc:sldMk cId="1032357439" sldId="376"/>
        </pc:sldMkLst>
        <pc:spChg chg="mod">
          <ac:chgData name="Jones, Dylan" userId="40dac1d7-80bf-4516-a0c9-3b0e57700650" providerId="ADAL" clId="{38C374C8-963D-4345-870F-CF0B08D7C9A2}" dt="2021-03-12T12:33:55.134" v="1518" actId="6549"/>
          <ac:spMkLst>
            <pc:docMk/>
            <pc:sldMk cId="1032357439" sldId="376"/>
            <ac:spMk id="9" creationId="{00000000-0000-0000-0000-000000000000}"/>
          </ac:spMkLst>
        </pc:spChg>
        <pc:picChg chg="del">
          <ac:chgData name="Jones, Dylan" userId="40dac1d7-80bf-4516-a0c9-3b0e57700650" providerId="ADAL" clId="{38C374C8-963D-4345-870F-CF0B08D7C9A2}" dt="2021-03-03T09:15:46.028" v="853" actId="478"/>
          <ac:picMkLst>
            <pc:docMk/>
            <pc:sldMk cId="1032357439" sldId="376"/>
            <ac:picMk id="6" creationId="{318BA444-2219-44B3-B858-F0E3E44E4A48}"/>
          </ac:picMkLst>
        </pc:picChg>
      </pc:sldChg>
      <pc:sldChg chg="delSp modSp delAnim">
        <pc:chgData name="Jones, Dylan" userId="40dac1d7-80bf-4516-a0c9-3b0e57700650" providerId="ADAL" clId="{38C374C8-963D-4345-870F-CF0B08D7C9A2}" dt="2021-03-03T09:18:19.228" v="943" actId="478"/>
        <pc:sldMkLst>
          <pc:docMk/>
          <pc:sldMk cId="1095093051" sldId="377"/>
        </pc:sldMkLst>
        <pc:spChg chg="del mod">
          <ac:chgData name="Jones, Dylan" userId="40dac1d7-80bf-4516-a0c9-3b0e57700650" providerId="ADAL" clId="{38C374C8-963D-4345-870F-CF0B08D7C9A2}" dt="2021-03-03T09:18:16.841" v="940"/>
          <ac:spMkLst>
            <pc:docMk/>
            <pc:sldMk cId="1095093051" sldId="377"/>
            <ac:spMk id="6" creationId="{342E51D2-D890-4F16-BBFF-0A9E56969040}"/>
          </ac:spMkLst>
        </pc:spChg>
        <pc:spChg chg="mod">
          <ac:chgData name="Jones, Dylan" userId="40dac1d7-80bf-4516-a0c9-3b0e57700650" providerId="ADAL" clId="{38C374C8-963D-4345-870F-CF0B08D7C9A2}" dt="2021-03-03T09:18:04.680" v="935" actId="20577"/>
          <ac:spMkLst>
            <pc:docMk/>
            <pc:sldMk cId="1095093051" sldId="377"/>
            <ac:spMk id="9" creationId="{00000000-0000-0000-0000-000000000000}"/>
          </ac:spMkLst>
        </pc:spChg>
        <pc:spChg chg="del mod">
          <ac:chgData name="Jones, Dylan" userId="40dac1d7-80bf-4516-a0c9-3b0e57700650" providerId="ADAL" clId="{38C374C8-963D-4345-870F-CF0B08D7C9A2}" dt="2021-03-03T09:18:16.841" v="942"/>
          <ac:spMkLst>
            <pc:docMk/>
            <pc:sldMk cId="1095093051" sldId="377"/>
            <ac:spMk id="13" creationId="{BA308A14-CC53-46DF-AE75-A91DB993B924}"/>
          </ac:spMkLst>
        </pc:spChg>
        <pc:picChg chg="del">
          <ac:chgData name="Jones, Dylan" userId="40dac1d7-80bf-4516-a0c9-3b0e57700650" providerId="ADAL" clId="{38C374C8-963D-4345-870F-CF0B08D7C9A2}" dt="2021-02-23T15:47:34.196" v="75" actId="478"/>
          <ac:picMkLst>
            <pc:docMk/>
            <pc:sldMk cId="1095093051" sldId="377"/>
            <ac:picMk id="7" creationId="{909D6BA3-2E6D-40F6-B632-A4E1FF42CA36}"/>
          </ac:picMkLst>
        </pc:picChg>
        <pc:cxnChg chg="del">
          <ac:chgData name="Jones, Dylan" userId="40dac1d7-80bf-4516-a0c9-3b0e57700650" providerId="ADAL" clId="{38C374C8-963D-4345-870F-CF0B08D7C9A2}" dt="2021-03-03T09:18:16.825" v="938" actId="478"/>
          <ac:cxnSpMkLst>
            <pc:docMk/>
            <pc:sldMk cId="1095093051" sldId="377"/>
            <ac:cxnSpMk id="8" creationId="{67FB36DA-5873-4C51-93E2-E11A654077CF}"/>
          </ac:cxnSpMkLst>
        </pc:cxnChg>
        <pc:cxnChg chg="del">
          <ac:chgData name="Jones, Dylan" userId="40dac1d7-80bf-4516-a0c9-3b0e57700650" providerId="ADAL" clId="{38C374C8-963D-4345-870F-CF0B08D7C9A2}" dt="2021-03-03T09:18:19.228" v="943" actId="478"/>
          <ac:cxnSpMkLst>
            <pc:docMk/>
            <pc:sldMk cId="1095093051" sldId="377"/>
            <ac:cxnSpMk id="15" creationId="{ABE5DAD6-A893-47EF-A520-DC3CA6BE1321}"/>
          </ac:cxnSpMkLst>
        </pc:cxnChg>
      </pc:sldChg>
      <pc:sldChg chg="modSp modNotesTx">
        <pc:chgData name="Jones, Dylan" userId="40dac1d7-80bf-4516-a0c9-3b0e57700650" providerId="ADAL" clId="{38C374C8-963D-4345-870F-CF0B08D7C9A2}" dt="2021-03-12T12:36:42.331" v="1522" actId="6549"/>
        <pc:sldMkLst>
          <pc:docMk/>
          <pc:sldMk cId="973418453" sldId="378"/>
        </pc:sldMkLst>
        <pc:spChg chg="mod">
          <ac:chgData name="Jones, Dylan" userId="40dac1d7-80bf-4516-a0c9-3b0e57700650" providerId="ADAL" clId="{38C374C8-963D-4345-870F-CF0B08D7C9A2}" dt="2021-03-12T12:35:21.921" v="1519" actId="14100"/>
          <ac:spMkLst>
            <pc:docMk/>
            <pc:sldMk cId="973418453" sldId="378"/>
            <ac:spMk id="9" creationId="{00000000-0000-0000-0000-000000000000}"/>
          </ac:spMkLst>
        </pc:spChg>
      </pc:sldChg>
      <pc:sldChg chg="delSp modSp delAnim modNotesTx">
        <pc:chgData name="Jones, Dylan" userId="40dac1d7-80bf-4516-a0c9-3b0e57700650" providerId="ADAL" clId="{38C374C8-963D-4345-870F-CF0B08D7C9A2}" dt="2021-03-12T12:39:41.574" v="1525" actId="20577"/>
        <pc:sldMkLst>
          <pc:docMk/>
          <pc:sldMk cId="3168811053" sldId="379"/>
        </pc:sldMkLst>
        <pc:spChg chg="del mod">
          <ac:chgData name="Jones, Dylan" userId="40dac1d7-80bf-4516-a0c9-3b0e57700650" providerId="ADAL" clId="{38C374C8-963D-4345-870F-CF0B08D7C9A2}" dt="2021-03-03T15:18:16.423" v="1002"/>
          <ac:spMkLst>
            <pc:docMk/>
            <pc:sldMk cId="3168811053" sldId="379"/>
            <ac:spMk id="2" creationId="{9709CEDF-E377-4D5E-BC89-5BDC8C996778}"/>
          </ac:spMkLst>
        </pc:spChg>
        <pc:spChg chg="mod">
          <ac:chgData name="Jones, Dylan" userId="40dac1d7-80bf-4516-a0c9-3b0e57700650" providerId="ADAL" clId="{38C374C8-963D-4345-870F-CF0B08D7C9A2}" dt="2021-03-03T15:18:03.150" v="998" actId="20577"/>
          <ac:spMkLst>
            <pc:docMk/>
            <pc:sldMk cId="3168811053" sldId="379"/>
            <ac:spMk id="9" creationId="{00000000-0000-0000-0000-000000000000}"/>
          </ac:spMkLst>
        </pc:spChg>
        <pc:spChg chg="del mod">
          <ac:chgData name="Jones, Dylan" userId="40dac1d7-80bf-4516-a0c9-3b0e57700650" providerId="ADAL" clId="{38C374C8-963D-4345-870F-CF0B08D7C9A2}" dt="2021-03-03T15:18:25.090" v="1006"/>
          <ac:spMkLst>
            <pc:docMk/>
            <pc:sldMk cId="3168811053" sldId="379"/>
            <ac:spMk id="11" creationId="{A8B9A76C-104F-481F-9727-65E8F445D0C1}"/>
          </ac:spMkLst>
        </pc:spChg>
        <pc:picChg chg="del">
          <ac:chgData name="Jones, Dylan" userId="40dac1d7-80bf-4516-a0c9-3b0e57700650" providerId="ADAL" clId="{38C374C8-963D-4345-870F-CF0B08D7C9A2}" dt="2021-02-23T15:47:41.440" v="76" actId="478"/>
          <ac:picMkLst>
            <pc:docMk/>
            <pc:sldMk cId="3168811053" sldId="379"/>
            <ac:picMk id="8" creationId="{E9AE5E37-1CD2-49DB-BA99-B4D8BF119911}"/>
          </ac:picMkLst>
        </pc:picChg>
        <pc:cxnChg chg="del">
          <ac:chgData name="Jones, Dylan" userId="40dac1d7-80bf-4516-a0c9-3b0e57700650" providerId="ADAL" clId="{38C374C8-963D-4345-870F-CF0B08D7C9A2}" dt="2021-03-03T15:18:16.420" v="1000" actId="478"/>
          <ac:cxnSpMkLst>
            <pc:docMk/>
            <pc:sldMk cId="3168811053" sldId="379"/>
            <ac:cxnSpMk id="6" creationId="{85256431-A70C-4DE9-B017-395894736A99}"/>
          </ac:cxnSpMkLst>
        </pc:cxnChg>
        <pc:cxnChg chg="del mod">
          <ac:chgData name="Jones, Dylan" userId="40dac1d7-80bf-4516-a0c9-3b0e57700650" providerId="ADAL" clId="{38C374C8-963D-4345-870F-CF0B08D7C9A2}" dt="2021-03-03T15:18:25.089" v="1004" actId="478"/>
          <ac:cxnSpMkLst>
            <pc:docMk/>
            <pc:sldMk cId="3168811053" sldId="379"/>
            <ac:cxnSpMk id="13" creationId="{DA0C1842-4CD9-44C1-89DA-C52A7BB4D611}"/>
          </ac:cxnSpMkLst>
        </pc:cxnChg>
      </pc:sldChg>
      <pc:sldChg chg="modSp modNotesTx">
        <pc:chgData name="Jones, Dylan" userId="40dac1d7-80bf-4516-a0c9-3b0e57700650" providerId="ADAL" clId="{38C374C8-963D-4345-870F-CF0B08D7C9A2}" dt="2021-03-12T12:40:59.115" v="1529" actId="6549"/>
        <pc:sldMkLst>
          <pc:docMk/>
          <pc:sldMk cId="3063409923" sldId="380"/>
        </pc:sldMkLst>
        <pc:spChg chg="mod">
          <ac:chgData name="Jones, Dylan" userId="40dac1d7-80bf-4516-a0c9-3b0e57700650" providerId="ADAL" clId="{38C374C8-963D-4345-870F-CF0B08D7C9A2}" dt="2021-03-12T12:39:54.577" v="1526" actId="14100"/>
          <ac:spMkLst>
            <pc:docMk/>
            <pc:sldMk cId="3063409923" sldId="380"/>
            <ac:spMk id="9" creationId="{00000000-0000-0000-0000-000000000000}"/>
          </ac:spMkLst>
        </pc:spChg>
      </pc:sldChg>
      <pc:sldChg chg="delSp modSp delAnim">
        <pc:chgData name="Jones, Dylan" userId="40dac1d7-80bf-4516-a0c9-3b0e57700650" providerId="ADAL" clId="{38C374C8-963D-4345-870F-CF0B08D7C9A2}" dt="2021-03-03T15:28:38.850" v="1074" actId="20577"/>
        <pc:sldMkLst>
          <pc:docMk/>
          <pc:sldMk cId="1414802512" sldId="381"/>
        </pc:sldMkLst>
        <pc:spChg chg="mod">
          <ac:chgData name="Jones, Dylan" userId="40dac1d7-80bf-4516-a0c9-3b0e57700650" providerId="ADAL" clId="{38C374C8-963D-4345-870F-CF0B08D7C9A2}" dt="2021-03-03T15:28:38.850" v="1074" actId="20577"/>
          <ac:spMkLst>
            <pc:docMk/>
            <pc:sldMk cId="1414802512" sldId="381"/>
            <ac:spMk id="9" creationId="{00000000-0000-0000-0000-000000000000}"/>
          </ac:spMkLst>
        </pc:spChg>
        <pc:picChg chg="del">
          <ac:chgData name="Jones, Dylan" userId="40dac1d7-80bf-4516-a0c9-3b0e57700650" providerId="ADAL" clId="{38C374C8-963D-4345-870F-CF0B08D7C9A2}" dt="2021-02-23T15:47:50.639" v="77" actId="478"/>
          <ac:picMkLst>
            <pc:docMk/>
            <pc:sldMk cId="1414802512" sldId="381"/>
            <ac:picMk id="15" creationId="{B202E1A3-7BD6-4139-8A19-CC5142C14C6D}"/>
          </ac:picMkLst>
        </pc:picChg>
      </pc:sldChg>
      <pc:sldChg chg="modSp">
        <pc:chgData name="Jones, Dylan" userId="40dac1d7-80bf-4516-a0c9-3b0e57700650" providerId="ADAL" clId="{38C374C8-963D-4345-870F-CF0B08D7C9A2}" dt="2021-03-12T12:43:53.855" v="1533" actId="14100"/>
        <pc:sldMkLst>
          <pc:docMk/>
          <pc:sldMk cId="3822026930" sldId="382"/>
        </pc:sldMkLst>
        <pc:spChg chg="mod">
          <ac:chgData name="Jones, Dylan" userId="40dac1d7-80bf-4516-a0c9-3b0e57700650" providerId="ADAL" clId="{38C374C8-963D-4345-870F-CF0B08D7C9A2}" dt="2021-03-12T12:43:53.855" v="1533" actId="14100"/>
          <ac:spMkLst>
            <pc:docMk/>
            <pc:sldMk cId="3822026930" sldId="382"/>
            <ac:spMk id="9" creationId="{00000000-0000-0000-0000-000000000000}"/>
          </ac:spMkLst>
        </pc:spChg>
      </pc:sldChg>
      <pc:sldChg chg="modSp">
        <pc:chgData name="Jones, Dylan" userId="40dac1d7-80bf-4516-a0c9-3b0e57700650" providerId="ADAL" clId="{38C374C8-963D-4345-870F-CF0B08D7C9A2}" dt="2021-03-12T12:44:10.318" v="1535" actId="14100"/>
        <pc:sldMkLst>
          <pc:docMk/>
          <pc:sldMk cId="2926187385" sldId="383"/>
        </pc:sldMkLst>
        <pc:spChg chg="mod">
          <ac:chgData name="Jones, Dylan" userId="40dac1d7-80bf-4516-a0c9-3b0e57700650" providerId="ADAL" clId="{38C374C8-963D-4345-870F-CF0B08D7C9A2}" dt="2021-03-12T12:44:10.318" v="1535" actId="14100"/>
          <ac:spMkLst>
            <pc:docMk/>
            <pc:sldMk cId="2926187385" sldId="383"/>
            <ac:spMk id="9" creationId="{00000000-0000-0000-0000-000000000000}"/>
          </ac:spMkLst>
        </pc:spChg>
      </pc:sldChg>
      <pc:sldChg chg="addSp delSp modSp delAnim modNotesTx">
        <pc:chgData name="Jones, Dylan" userId="40dac1d7-80bf-4516-a0c9-3b0e57700650" providerId="ADAL" clId="{38C374C8-963D-4345-870F-CF0B08D7C9A2}" dt="2021-03-12T12:49:07.352" v="1543" actId="20577"/>
        <pc:sldMkLst>
          <pc:docMk/>
          <pc:sldMk cId="1059763118" sldId="384"/>
        </pc:sldMkLst>
        <pc:spChg chg="mod">
          <ac:chgData name="Jones, Dylan" userId="40dac1d7-80bf-4516-a0c9-3b0e57700650" providerId="ADAL" clId="{38C374C8-963D-4345-870F-CF0B08D7C9A2}" dt="2021-03-03T15:40:02.244" v="1140" actId="20577"/>
          <ac:spMkLst>
            <pc:docMk/>
            <pc:sldMk cId="1059763118" sldId="384"/>
            <ac:spMk id="9" creationId="{00000000-0000-0000-0000-000000000000}"/>
          </ac:spMkLst>
        </pc:spChg>
        <pc:picChg chg="add del">
          <ac:chgData name="Jones, Dylan" userId="40dac1d7-80bf-4516-a0c9-3b0e57700650" providerId="ADAL" clId="{38C374C8-963D-4345-870F-CF0B08D7C9A2}" dt="2021-03-03T15:40:06.853" v="1142" actId="478"/>
          <ac:picMkLst>
            <pc:docMk/>
            <pc:sldMk cId="1059763118" sldId="384"/>
            <ac:picMk id="4" creationId="{E7AE1AF1-763D-4132-8ABA-5292D1CD45A8}"/>
          </ac:picMkLst>
        </pc:picChg>
        <pc:picChg chg="del">
          <ac:chgData name="Jones, Dylan" userId="40dac1d7-80bf-4516-a0c9-3b0e57700650" providerId="ADAL" clId="{38C374C8-963D-4345-870F-CF0B08D7C9A2}" dt="2021-02-23T15:47:58.257" v="78" actId="478"/>
          <ac:picMkLst>
            <pc:docMk/>
            <pc:sldMk cId="1059763118" sldId="384"/>
            <ac:picMk id="12" creationId="{2E4EB774-5EB9-44CA-A041-EF2A35436AFC}"/>
          </ac:picMkLst>
        </pc:picChg>
      </pc:sldChg>
      <pc:sldChg chg="modSp modNotesTx">
        <pc:chgData name="Jones, Dylan" userId="40dac1d7-80bf-4516-a0c9-3b0e57700650" providerId="ADAL" clId="{38C374C8-963D-4345-870F-CF0B08D7C9A2}" dt="2021-03-12T12:52:30.716" v="1569" actId="6549"/>
        <pc:sldMkLst>
          <pc:docMk/>
          <pc:sldMk cId="3810811486" sldId="385"/>
        </pc:sldMkLst>
        <pc:spChg chg="mod">
          <ac:chgData name="Jones, Dylan" userId="40dac1d7-80bf-4516-a0c9-3b0e57700650" providerId="ADAL" clId="{38C374C8-963D-4345-870F-CF0B08D7C9A2}" dt="2021-03-12T12:49:17.037" v="1544" actId="14100"/>
          <ac:spMkLst>
            <pc:docMk/>
            <pc:sldMk cId="3810811486" sldId="385"/>
            <ac:spMk id="9" creationId="{00000000-0000-0000-0000-000000000000}"/>
          </ac:spMkLst>
        </pc:spChg>
      </pc:sldChg>
      <pc:sldChg chg="delSp modSp delAnim modNotesTx">
        <pc:chgData name="Jones, Dylan" userId="40dac1d7-80bf-4516-a0c9-3b0e57700650" providerId="ADAL" clId="{38C374C8-963D-4345-870F-CF0B08D7C9A2}" dt="2021-03-03T16:06:20.475" v="1197"/>
        <pc:sldMkLst>
          <pc:docMk/>
          <pc:sldMk cId="1149283756" sldId="386"/>
        </pc:sldMkLst>
        <pc:spChg chg="del mod">
          <ac:chgData name="Jones, Dylan" userId="40dac1d7-80bf-4516-a0c9-3b0e57700650" providerId="ADAL" clId="{38C374C8-963D-4345-870F-CF0B08D7C9A2}" dt="2021-03-03T16:04:30.699" v="1187"/>
          <ac:spMkLst>
            <pc:docMk/>
            <pc:sldMk cId="1149283756" sldId="386"/>
            <ac:spMk id="2" creationId="{958E5376-EAC2-4789-8299-CEC151A462DB}"/>
          </ac:spMkLst>
        </pc:spChg>
        <pc:spChg chg="del mod">
          <ac:chgData name="Jones, Dylan" userId="40dac1d7-80bf-4516-a0c9-3b0e57700650" providerId="ADAL" clId="{38C374C8-963D-4345-870F-CF0B08D7C9A2}" dt="2021-03-03T16:06:20.475" v="1197"/>
          <ac:spMkLst>
            <pc:docMk/>
            <pc:sldMk cId="1149283756" sldId="386"/>
            <ac:spMk id="10" creationId="{57320A05-DDAD-4118-8E8C-B266374029BF}"/>
          </ac:spMkLst>
        </pc:spChg>
        <pc:spChg chg="del mod">
          <ac:chgData name="Jones, Dylan" userId="40dac1d7-80bf-4516-a0c9-3b0e57700650" providerId="ADAL" clId="{38C374C8-963D-4345-870F-CF0B08D7C9A2}" dt="2021-03-03T16:06:20.459" v="1195"/>
          <ac:spMkLst>
            <pc:docMk/>
            <pc:sldMk cId="1149283756" sldId="386"/>
            <ac:spMk id="15" creationId="{0EDEA99F-B730-4B10-983E-1B82BE275C83}"/>
          </ac:spMkLst>
        </pc:spChg>
        <pc:picChg chg="del">
          <ac:chgData name="Jones, Dylan" userId="40dac1d7-80bf-4516-a0c9-3b0e57700650" providerId="ADAL" clId="{38C374C8-963D-4345-870F-CF0B08D7C9A2}" dt="2021-02-23T15:48:03.242" v="79" actId="478"/>
          <ac:picMkLst>
            <pc:docMk/>
            <pc:sldMk cId="1149283756" sldId="386"/>
            <ac:picMk id="8" creationId="{9901F5A8-6BB8-4C4B-950C-04DFC60CA78A}"/>
          </ac:picMkLst>
        </pc:picChg>
        <pc:cxnChg chg="del mod">
          <ac:chgData name="Jones, Dylan" userId="40dac1d7-80bf-4516-a0c9-3b0e57700650" providerId="ADAL" clId="{38C374C8-963D-4345-870F-CF0B08D7C9A2}" dt="2021-03-03T16:04:30.699" v="1185" actId="478"/>
          <ac:cxnSpMkLst>
            <pc:docMk/>
            <pc:sldMk cId="1149283756" sldId="386"/>
            <ac:cxnSpMk id="6" creationId="{AA50D53E-B311-4A6F-B824-E90CC7FB9112}"/>
          </ac:cxnSpMkLst>
        </pc:cxnChg>
        <pc:cxnChg chg="del">
          <ac:chgData name="Jones, Dylan" userId="40dac1d7-80bf-4516-a0c9-3b0e57700650" providerId="ADAL" clId="{38C374C8-963D-4345-870F-CF0B08D7C9A2}" dt="2021-03-03T16:04:36.046" v="1189" actId="478"/>
          <ac:cxnSpMkLst>
            <pc:docMk/>
            <pc:sldMk cId="1149283756" sldId="386"/>
            <ac:cxnSpMk id="12" creationId="{FEE68C81-2ED7-49C6-BF3A-54A9E44FAA22}"/>
          </ac:cxnSpMkLst>
        </pc:cxnChg>
        <pc:cxnChg chg="del">
          <ac:chgData name="Jones, Dylan" userId="40dac1d7-80bf-4516-a0c9-3b0e57700650" providerId="ADAL" clId="{38C374C8-963D-4345-870F-CF0B08D7C9A2}" dt="2021-03-03T16:04:33.491" v="1188" actId="478"/>
          <ac:cxnSpMkLst>
            <pc:docMk/>
            <pc:sldMk cId="1149283756" sldId="386"/>
            <ac:cxnSpMk id="17" creationId="{6F66CE55-442B-419E-AE94-92387461AE43}"/>
          </ac:cxnSpMkLst>
        </pc:cxnChg>
      </pc:sldChg>
      <pc:sldChg chg="modSp">
        <pc:chgData name="Jones, Dylan" userId="40dac1d7-80bf-4516-a0c9-3b0e57700650" providerId="ADAL" clId="{38C374C8-963D-4345-870F-CF0B08D7C9A2}" dt="2021-03-12T12:56:31.971" v="1574" actId="14100"/>
        <pc:sldMkLst>
          <pc:docMk/>
          <pc:sldMk cId="16396177" sldId="387"/>
        </pc:sldMkLst>
        <pc:spChg chg="mod">
          <ac:chgData name="Jones, Dylan" userId="40dac1d7-80bf-4516-a0c9-3b0e57700650" providerId="ADAL" clId="{38C374C8-963D-4345-870F-CF0B08D7C9A2}" dt="2021-03-12T12:56:31.971" v="1574" actId="14100"/>
          <ac:spMkLst>
            <pc:docMk/>
            <pc:sldMk cId="16396177" sldId="387"/>
            <ac:spMk id="9" creationId="{00000000-0000-0000-0000-000000000000}"/>
          </ac:spMkLst>
        </pc:spChg>
      </pc:sldChg>
      <pc:sldChg chg="modSp">
        <pc:chgData name="Jones, Dylan" userId="40dac1d7-80bf-4516-a0c9-3b0e57700650" providerId="ADAL" clId="{38C374C8-963D-4345-870F-CF0B08D7C9A2}" dt="2021-03-12T12:56:45.045" v="1576" actId="14100"/>
        <pc:sldMkLst>
          <pc:docMk/>
          <pc:sldMk cId="1829383674" sldId="388"/>
        </pc:sldMkLst>
        <pc:spChg chg="mod">
          <ac:chgData name="Jones, Dylan" userId="40dac1d7-80bf-4516-a0c9-3b0e57700650" providerId="ADAL" clId="{38C374C8-963D-4345-870F-CF0B08D7C9A2}" dt="2021-03-12T12:56:45.045" v="1576" actId="14100"/>
          <ac:spMkLst>
            <pc:docMk/>
            <pc:sldMk cId="1829383674" sldId="388"/>
            <ac:spMk id="9" creationId="{00000000-0000-0000-0000-000000000000}"/>
          </ac:spMkLst>
        </pc:spChg>
      </pc:sldChg>
      <pc:sldChg chg="modSp">
        <pc:chgData name="Jones, Dylan" userId="40dac1d7-80bf-4516-a0c9-3b0e57700650" providerId="ADAL" clId="{38C374C8-963D-4345-870F-CF0B08D7C9A2}" dt="2021-03-12T12:58:53.308" v="1582" actId="20577"/>
        <pc:sldMkLst>
          <pc:docMk/>
          <pc:sldMk cId="693732783" sldId="389"/>
        </pc:sldMkLst>
        <pc:spChg chg="mod">
          <ac:chgData name="Jones, Dylan" userId="40dac1d7-80bf-4516-a0c9-3b0e57700650" providerId="ADAL" clId="{38C374C8-963D-4345-870F-CF0B08D7C9A2}" dt="2021-03-12T12:58:53.308" v="1582" actId="20577"/>
          <ac:spMkLst>
            <pc:docMk/>
            <pc:sldMk cId="693732783" sldId="389"/>
            <ac:spMk id="9" creationId="{00000000-0000-0000-0000-000000000000}"/>
          </ac:spMkLst>
        </pc:spChg>
      </pc:sldChg>
      <pc:sldChg chg="delSp modSp del delAnim">
        <pc:chgData name="Jones, Dylan" userId="40dac1d7-80bf-4516-a0c9-3b0e57700650" providerId="ADAL" clId="{38C374C8-963D-4345-870F-CF0B08D7C9A2}" dt="2021-03-10T10:41:21.665" v="1331" actId="2696"/>
        <pc:sldMkLst>
          <pc:docMk/>
          <pc:sldMk cId="1245790203" sldId="402"/>
        </pc:sldMkLst>
        <pc:spChg chg="del mod">
          <ac:chgData name="Jones, Dylan" userId="40dac1d7-80bf-4516-a0c9-3b0e57700650" providerId="ADAL" clId="{38C374C8-963D-4345-870F-CF0B08D7C9A2}" dt="2021-03-03T16:15:00.412" v="1236"/>
          <ac:spMkLst>
            <pc:docMk/>
            <pc:sldMk cId="1245790203" sldId="402"/>
            <ac:spMk id="2" creationId="{5987462A-6B87-44E3-9049-174BB849F158}"/>
          </ac:spMkLst>
        </pc:spChg>
        <pc:picChg chg="del">
          <ac:chgData name="Jones, Dylan" userId="40dac1d7-80bf-4516-a0c9-3b0e57700650" providerId="ADAL" clId="{38C374C8-963D-4345-870F-CF0B08D7C9A2}" dt="2021-02-23T15:48:16.358" v="80" actId="478"/>
          <ac:picMkLst>
            <pc:docMk/>
            <pc:sldMk cId="1245790203" sldId="402"/>
            <ac:picMk id="6" creationId="{934CFE38-46F1-45BD-95CB-578264EEDC08}"/>
          </ac:picMkLst>
        </pc:picChg>
      </pc:sldChg>
      <pc:sldChg chg="addSp modSp mod modAnim modNotesTx">
        <pc:chgData name="Jones, Dylan" userId="40dac1d7-80bf-4516-a0c9-3b0e57700650" providerId="ADAL" clId="{38C374C8-963D-4345-870F-CF0B08D7C9A2}" dt="2021-03-16T09:05:53.938" v="1592" actId="14100"/>
        <pc:sldMkLst>
          <pc:docMk/>
          <pc:sldMk cId="2297986941" sldId="403"/>
        </pc:sldMkLst>
        <pc:spChg chg="add mod">
          <ac:chgData name="Jones, Dylan" userId="40dac1d7-80bf-4516-a0c9-3b0e57700650" providerId="ADAL" clId="{38C374C8-963D-4345-870F-CF0B08D7C9A2}" dt="2021-03-12T11:34:48.778" v="1430" actId="255"/>
          <ac:spMkLst>
            <pc:docMk/>
            <pc:sldMk cId="2297986941" sldId="403"/>
            <ac:spMk id="2" creationId="{ADC70772-E391-4935-96BA-4589F59A9E11}"/>
          </ac:spMkLst>
        </pc:spChg>
        <pc:spChg chg="mod">
          <ac:chgData name="Jones, Dylan" userId="40dac1d7-80bf-4516-a0c9-3b0e57700650" providerId="ADAL" clId="{38C374C8-963D-4345-870F-CF0B08D7C9A2}" dt="2021-03-16T09:05:53.938" v="1592" actId="14100"/>
          <ac:spMkLst>
            <pc:docMk/>
            <pc:sldMk cId="2297986941" sldId="403"/>
            <ac:spMk id="6" creationId="{329027D1-535E-44A7-AD8E-53048231836A}"/>
          </ac:spMkLst>
        </pc:spChg>
        <pc:spChg chg="mod">
          <ac:chgData name="Jones, Dylan" userId="40dac1d7-80bf-4516-a0c9-3b0e57700650" providerId="ADAL" clId="{38C374C8-963D-4345-870F-CF0B08D7C9A2}" dt="2021-03-02T13:09:57.677" v="178" actId="5793"/>
          <ac:spMkLst>
            <pc:docMk/>
            <pc:sldMk cId="2297986941" sldId="403"/>
            <ac:spMk id="10" creationId="{62FC341F-79AA-498F-8206-A1191C5F2117}"/>
          </ac:spMkLst>
        </pc:spChg>
      </pc:sldChg>
      <pc:sldChg chg="modSp add del">
        <pc:chgData name="Jones, Dylan" userId="40dac1d7-80bf-4516-a0c9-3b0e57700650" providerId="ADAL" clId="{38C374C8-963D-4345-870F-CF0B08D7C9A2}" dt="2021-03-02T12:04:33.876" v="162"/>
        <pc:sldMkLst>
          <pc:docMk/>
          <pc:sldMk cId="3753475397" sldId="403"/>
        </pc:sldMkLst>
        <pc:spChg chg="mod">
          <ac:chgData name="Jones, Dylan" userId="40dac1d7-80bf-4516-a0c9-3b0e57700650" providerId="ADAL" clId="{38C374C8-963D-4345-870F-CF0B08D7C9A2}" dt="2021-03-02T12:04:31.490" v="161" actId="14100"/>
          <ac:spMkLst>
            <pc:docMk/>
            <pc:sldMk cId="3753475397" sldId="403"/>
            <ac:spMk id="3" creationId="{890603F1-00B2-4DE5-AA79-898DB18534A8}"/>
          </ac:spMkLst>
        </pc:spChg>
        <pc:spChg chg="mod">
          <ac:chgData name="Jones, Dylan" userId="40dac1d7-80bf-4516-a0c9-3b0e57700650" providerId="ADAL" clId="{38C374C8-963D-4345-870F-CF0B08D7C9A2}" dt="2021-03-02T12:04:14.573" v="159"/>
          <ac:spMkLst>
            <pc:docMk/>
            <pc:sldMk cId="3753475397" sldId="403"/>
            <ac:spMk id="4" creationId="{302A57CD-0D27-4EF7-B009-4C2EB1FEA75D}"/>
          </ac:spMkLst>
        </pc:spChg>
      </pc:sldChg>
      <pc:sldChg chg="addSp delSp modSp modNotesTx">
        <pc:chgData name="Jones, Dylan" userId="40dac1d7-80bf-4516-a0c9-3b0e57700650" providerId="ADAL" clId="{38C374C8-963D-4345-870F-CF0B08D7C9A2}" dt="2021-03-12T11:37:36.101" v="1443" actId="20577"/>
        <pc:sldMkLst>
          <pc:docMk/>
          <pc:sldMk cId="2829731149" sldId="404"/>
        </pc:sldMkLst>
        <pc:spChg chg="add mod">
          <ac:chgData name="Jones, Dylan" userId="40dac1d7-80bf-4516-a0c9-3b0e57700650" providerId="ADAL" clId="{38C374C8-963D-4345-870F-CF0B08D7C9A2}" dt="2021-03-12T11:37:36.101" v="1443" actId="20577"/>
          <ac:spMkLst>
            <pc:docMk/>
            <pc:sldMk cId="2829731149" sldId="404"/>
            <ac:spMk id="2" creationId="{2DB96101-C980-4231-BF92-23AD5F2ABD9D}"/>
          </ac:spMkLst>
        </pc:spChg>
        <pc:picChg chg="del">
          <ac:chgData name="Jones, Dylan" userId="40dac1d7-80bf-4516-a0c9-3b0e57700650" providerId="ADAL" clId="{38C374C8-963D-4345-870F-CF0B08D7C9A2}" dt="2021-03-02T13:57:59.772" v="384" actId="478"/>
          <ac:picMkLst>
            <pc:docMk/>
            <pc:sldMk cId="2829731149" sldId="404"/>
            <ac:picMk id="3" creationId="{1E13D2E1-2BA4-498E-81A5-FEE39229FABC}"/>
          </ac:picMkLst>
        </pc:picChg>
        <pc:picChg chg="del">
          <ac:chgData name="Jones, Dylan" userId="40dac1d7-80bf-4516-a0c9-3b0e57700650" providerId="ADAL" clId="{38C374C8-963D-4345-870F-CF0B08D7C9A2}" dt="2021-03-02T13:58:02.615" v="385" actId="478"/>
          <ac:picMkLst>
            <pc:docMk/>
            <pc:sldMk cId="2829731149" sldId="404"/>
            <ac:picMk id="4" creationId="{B06C72AD-8B29-4D60-9570-FD153F925BD8}"/>
          </ac:picMkLst>
        </pc:picChg>
      </pc:sldChg>
      <pc:sldChg chg="addSp delSp modSp modNotesTx">
        <pc:chgData name="Jones, Dylan" userId="40dac1d7-80bf-4516-a0c9-3b0e57700650" providerId="ADAL" clId="{38C374C8-963D-4345-870F-CF0B08D7C9A2}" dt="2021-03-12T11:40:33.024" v="1461" actId="14100"/>
        <pc:sldMkLst>
          <pc:docMk/>
          <pc:sldMk cId="2910638432" sldId="405"/>
        </pc:sldMkLst>
        <pc:spChg chg="add mod">
          <ac:chgData name="Jones, Dylan" userId="40dac1d7-80bf-4516-a0c9-3b0e57700650" providerId="ADAL" clId="{38C374C8-963D-4345-870F-CF0B08D7C9A2}" dt="2021-03-02T16:09:06.542" v="415" actId="13926"/>
          <ac:spMkLst>
            <pc:docMk/>
            <pc:sldMk cId="2910638432" sldId="405"/>
            <ac:spMk id="3" creationId="{CCC6C8C8-2BA3-4A4C-95FD-F24EA5B8ABA4}"/>
          </ac:spMkLst>
        </pc:spChg>
        <pc:spChg chg="mod">
          <ac:chgData name="Jones, Dylan" userId="40dac1d7-80bf-4516-a0c9-3b0e57700650" providerId="ADAL" clId="{38C374C8-963D-4345-870F-CF0B08D7C9A2}" dt="2021-03-12T11:40:33.024" v="1461" actId="14100"/>
          <ac:spMkLst>
            <pc:docMk/>
            <pc:sldMk cId="2910638432" sldId="405"/>
            <ac:spMk id="9" creationId="{00000000-0000-0000-0000-000000000000}"/>
          </ac:spMkLst>
        </pc:spChg>
        <pc:picChg chg="del">
          <ac:chgData name="Jones, Dylan" userId="40dac1d7-80bf-4516-a0c9-3b0e57700650" providerId="ADAL" clId="{38C374C8-963D-4345-870F-CF0B08D7C9A2}" dt="2021-03-02T16:08:14.338" v="408" actId="478"/>
          <ac:picMkLst>
            <pc:docMk/>
            <pc:sldMk cId="2910638432" sldId="405"/>
            <ac:picMk id="2" creationId="{7577AE55-B6EF-4424-9383-0CF010455EFF}"/>
          </ac:picMkLst>
        </pc:picChg>
        <pc:picChg chg="del">
          <ac:chgData name="Jones, Dylan" userId="40dac1d7-80bf-4516-a0c9-3b0e57700650" providerId="ADAL" clId="{38C374C8-963D-4345-870F-CF0B08D7C9A2}" dt="2021-03-02T16:08:16.301" v="409" actId="478"/>
          <ac:picMkLst>
            <pc:docMk/>
            <pc:sldMk cId="2910638432" sldId="405"/>
            <ac:picMk id="5" creationId="{16EBD0F1-6A5F-43F8-8422-7735EC6970D9}"/>
          </ac:picMkLst>
        </pc:picChg>
      </pc:sldChg>
      <pc:sldChg chg="addSp delSp modSp mod">
        <pc:chgData name="Jones, Dylan" userId="40dac1d7-80bf-4516-a0c9-3b0e57700650" providerId="ADAL" clId="{38C374C8-963D-4345-870F-CF0B08D7C9A2}" dt="2021-03-16T09:09:16.766" v="1593" actId="20577"/>
        <pc:sldMkLst>
          <pc:docMk/>
          <pc:sldMk cId="1811237487" sldId="406"/>
        </pc:sldMkLst>
        <pc:spChg chg="add mod">
          <ac:chgData name="Jones, Dylan" userId="40dac1d7-80bf-4516-a0c9-3b0e57700650" providerId="ADAL" clId="{38C374C8-963D-4345-870F-CF0B08D7C9A2}" dt="2021-03-16T09:09:16.766" v="1593" actId="20577"/>
          <ac:spMkLst>
            <pc:docMk/>
            <pc:sldMk cId="1811237487" sldId="406"/>
            <ac:spMk id="2" creationId="{2F0DF757-62E8-4D93-909F-5A6293444D87}"/>
          </ac:spMkLst>
        </pc:spChg>
        <pc:spChg chg="del mod">
          <ac:chgData name="Jones, Dylan" userId="40dac1d7-80bf-4516-a0c9-3b0e57700650" providerId="ADAL" clId="{38C374C8-963D-4345-870F-CF0B08D7C9A2}" dt="2021-03-02T16:10:30.400" v="436"/>
          <ac:spMkLst>
            <pc:docMk/>
            <pc:sldMk cId="1811237487" sldId="406"/>
            <ac:spMk id="3" creationId="{CCC6C8C8-2BA3-4A4C-95FD-F24EA5B8ABA4}"/>
          </ac:spMkLst>
        </pc:spChg>
        <pc:spChg chg="mod">
          <ac:chgData name="Jones, Dylan" userId="40dac1d7-80bf-4516-a0c9-3b0e57700650" providerId="ADAL" clId="{38C374C8-963D-4345-870F-CF0B08D7C9A2}" dt="2021-03-12T11:42:09.114" v="1462" actId="14100"/>
          <ac:spMkLst>
            <pc:docMk/>
            <pc:sldMk cId="1811237487" sldId="406"/>
            <ac:spMk id="9" creationId="{00000000-0000-0000-0000-000000000000}"/>
          </ac:spMkLst>
        </pc:spChg>
      </pc:sldChg>
      <pc:sldChg chg="addSp delSp modSp delAnim modNotesTx">
        <pc:chgData name="Jones, Dylan" userId="40dac1d7-80bf-4516-a0c9-3b0e57700650" providerId="ADAL" clId="{38C374C8-963D-4345-870F-CF0B08D7C9A2}" dt="2021-03-02T16:18:30.185" v="616" actId="14100"/>
        <pc:sldMkLst>
          <pc:docMk/>
          <pc:sldMk cId="4227341896" sldId="407"/>
        </pc:sldMkLst>
        <pc:spChg chg="add mod">
          <ac:chgData name="Jones, Dylan" userId="40dac1d7-80bf-4516-a0c9-3b0e57700650" providerId="ADAL" clId="{38C374C8-963D-4345-870F-CF0B08D7C9A2}" dt="2021-03-02T16:18:30.185" v="616" actId="14100"/>
          <ac:spMkLst>
            <pc:docMk/>
            <pc:sldMk cId="4227341896" sldId="407"/>
            <ac:spMk id="2" creationId="{E6FE7F7B-390C-4719-A615-33E1D17E45BA}"/>
          </ac:spMkLst>
        </pc:spChg>
        <pc:picChg chg="del">
          <ac:chgData name="Jones, Dylan" userId="40dac1d7-80bf-4516-a0c9-3b0e57700650" providerId="ADAL" clId="{38C374C8-963D-4345-870F-CF0B08D7C9A2}" dt="2021-03-02T16:17:52.717" v="609" actId="478"/>
          <ac:picMkLst>
            <pc:docMk/>
            <pc:sldMk cId="4227341896" sldId="407"/>
            <ac:picMk id="4" creationId="{C6EB98AC-544C-4E5F-9F75-95933EF23CA9}"/>
          </ac:picMkLst>
        </pc:picChg>
        <pc:picChg chg="del">
          <ac:chgData name="Jones, Dylan" userId="40dac1d7-80bf-4516-a0c9-3b0e57700650" providerId="ADAL" clId="{38C374C8-963D-4345-870F-CF0B08D7C9A2}" dt="2021-03-02T16:17:54.439" v="610" actId="478"/>
          <ac:picMkLst>
            <pc:docMk/>
            <pc:sldMk cId="4227341896" sldId="407"/>
            <ac:picMk id="5" creationId="{77456C4F-4F0B-46C9-8779-E89A788DE520}"/>
          </ac:picMkLst>
        </pc:picChg>
        <pc:picChg chg="del">
          <ac:chgData name="Jones, Dylan" userId="40dac1d7-80bf-4516-a0c9-3b0e57700650" providerId="ADAL" clId="{38C374C8-963D-4345-870F-CF0B08D7C9A2}" dt="2021-03-02T16:18:04.763" v="612" actId="478"/>
          <ac:picMkLst>
            <pc:docMk/>
            <pc:sldMk cId="4227341896" sldId="407"/>
            <ac:picMk id="8" creationId="{E9AE5E37-1CD2-49DB-BA99-B4D8BF119911}"/>
          </ac:picMkLst>
        </pc:picChg>
      </pc:sldChg>
      <pc:sldChg chg="addSp delSp modSp modNotesTx">
        <pc:chgData name="Jones, Dylan" userId="40dac1d7-80bf-4516-a0c9-3b0e57700650" providerId="ADAL" clId="{38C374C8-963D-4345-870F-CF0B08D7C9A2}" dt="2021-03-12T11:44:59.400" v="1464" actId="14100"/>
        <pc:sldMkLst>
          <pc:docMk/>
          <pc:sldMk cId="2066937471" sldId="408"/>
        </pc:sldMkLst>
        <pc:spChg chg="add mod">
          <ac:chgData name="Jones, Dylan" userId="40dac1d7-80bf-4516-a0c9-3b0e57700650" providerId="ADAL" clId="{38C374C8-963D-4345-870F-CF0B08D7C9A2}" dt="2021-03-02T16:20:24.270" v="627" actId="20577"/>
          <ac:spMkLst>
            <pc:docMk/>
            <pc:sldMk cId="2066937471" sldId="408"/>
            <ac:spMk id="2" creationId="{FF7F1EF5-893D-44C6-8792-4D9F09B02348}"/>
          </ac:spMkLst>
        </pc:spChg>
        <pc:spChg chg="mod">
          <ac:chgData name="Jones, Dylan" userId="40dac1d7-80bf-4516-a0c9-3b0e57700650" providerId="ADAL" clId="{38C374C8-963D-4345-870F-CF0B08D7C9A2}" dt="2021-03-12T11:44:59.400" v="1464" actId="14100"/>
          <ac:spMkLst>
            <pc:docMk/>
            <pc:sldMk cId="2066937471" sldId="408"/>
            <ac:spMk id="9" creationId="{00000000-0000-0000-0000-000000000000}"/>
          </ac:spMkLst>
        </pc:spChg>
        <pc:picChg chg="del">
          <ac:chgData name="Jones, Dylan" userId="40dac1d7-80bf-4516-a0c9-3b0e57700650" providerId="ADAL" clId="{38C374C8-963D-4345-870F-CF0B08D7C9A2}" dt="2021-03-02T16:19:00.109" v="617" actId="478"/>
          <ac:picMkLst>
            <pc:docMk/>
            <pc:sldMk cId="2066937471" sldId="408"/>
            <ac:picMk id="3" creationId="{9DA671B1-9A69-4244-A67F-956D67C70353}"/>
          </ac:picMkLst>
        </pc:picChg>
        <pc:picChg chg="del">
          <ac:chgData name="Jones, Dylan" userId="40dac1d7-80bf-4516-a0c9-3b0e57700650" providerId="ADAL" clId="{38C374C8-963D-4345-870F-CF0B08D7C9A2}" dt="2021-03-02T16:19:02.397" v="618" actId="478"/>
          <ac:picMkLst>
            <pc:docMk/>
            <pc:sldMk cId="2066937471" sldId="408"/>
            <ac:picMk id="7" creationId="{0B72C862-E886-4FB2-84D8-9AD5A89FC0D9}"/>
          </ac:picMkLst>
        </pc:picChg>
      </pc:sldChg>
      <pc:sldChg chg="addSp modSp">
        <pc:chgData name="Jones, Dylan" userId="40dac1d7-80bf-4516-a0c9-3b0e57700650" providerId="ADAL" clId="{38C374C8-963D-4345-870F-CF0B08D7C9A2}" dt="2021-03-12T11:46:19.116" v="1465" actId="14100"/>
        <pc:sldMkLst>
          <pc:docMk/>
          <pc:sldMk cId="1323553034" sldId="409"/>
        </pc:sldMkLst>
        <pc:spChg chg="mod">
          <ac:chgData name="Jones, Dylan" userId="40dac1d7-80bf-4516-a0c9-3b0e57700650" providerId="ADAL" clId="{38C374C8-963D-4345-870F-CF0B08D7C9A2}" dt="2021-03-02T16:21:12.517" v="630" actId="6549"/>
          <ac:spMkLst>
            <pc:docMk/>
            <pc:sldMk cId="1323553034" sldId="409"/>
            <ac:spMk id="2" creationId="{2F0DF757-62E8-4D93-909F-5A6293444D87}"/>
          </ac:spMkLst>
        </pc:spChg>
        <pc:spChg chg="add mod">
          <ac:chgData name="Jones, Dylan" userId="40dac1d7-80bf-4516-a0c9-3b0e57700650" providerId="ADAL" clId="{38C374C8-963D-4345-870F-CF0B08D7C9A2}" dt="2021-03-02T16:22:24.183" v="637" actId="255"/>
          <ac:spMkLst>
            <pc:docMk/>
            <pc:sldMk cId="1323553034" sldId="409"/>
            <ac:spMk id="3" creationId="{85B8B065-3DD7-434A-81D6-2F824EA08C85}"/>
          </ac:spMkLst>
        </pc:spChg>
        <pc:spChg chg="mod">
          <ac:chgData name="Jones, Dylan" userId="40dac1d7-80bf-4516-a0c9-3b0e57700650" providerId="ADAL" clId="{38C374C8-963D-4345-870F-CF0B08D7C9A2}" dt="2021-03-12T11:46:19.116" v="1465" actId="14100"/>
          <ac:spMkLst>
            <pc:docMk/>
            <pc:sldMk cId="1323553034" sldId="409"/>
            <ac:spMk id="9" creationId="{00000000-0000-0000-0000-000000000000}"/>
          </ac:spMkLst>
        </pc:spChg>
      </pc:sldChg>
      <pc:sldChg chg="addSp delSp modSp modNotesTx">
        <pc:chgData name="Jones, Dylan" userId="40dac1d7-80bf-4516-a0c9-3b0e57700650" providerId="ADAL" clId="{38C374C8-963D-4345-870F-CF0B08D7C9A2}" dt="2021-03-02T17:05:40.851" v="684" actId="6549"/>
        <pc:sldMkLst>
          <pc:docMk/>
          <pc:sldMk cId="742072418" sldId="410"/>
        </pc:sldMkLst>
        <pc:spChg chg="add mod">
          <ac:chgData name="Jones, Dylan" userId="40dac1d7-80bf-4516-a0c9-3b0e57700650" providerId="ADAL" clId="{38C374C8-963D-4345-870F-CF0B08D7C9A2}" dt="2021-03-02T17:05:26.947" v="683" actId="14100"/>
          <ac:spMkLst>
            <pc:docMk/>
            <pc:sldMk cId="742072418" sldId="410"/>
            <ac:spMk id="3" creationId="{05678342-0754-465D-880C-4F77B6713CB7}"/>
          </ac:spMkLst>
        </pc:spChg>
        <pc:picChg chg="del">
          <ac:chgData name="Jones, Dylan" userId="40dac1d7-80bf-4516-a0c9-3b0e57700650" providerId="ADAL" clId="{38C374C8-963D-4345-870F-CF0B08D7C9A2}" dt="2021-03-02T17:04:26.728" v="674" actId="478"/>
          <ac:picMkLst>
            <pc:docMk/>
            <pc:sldMk cId="742072418" sldId="410"/>
            <ac:picMk id="2" creationId="{5E0B991E-527D-4C53-90E3-54A038D9C221}"/>
          </ac:picMkLst>
        </pc:picChg>
        <pc:picChg chg="del">
          <ac:chgData name="Jones, Dylan" userId="40dac1d7-80bf-4516-a0c9-3b0e57700650" providerId="ADAL" clId="{38C374C8-963D-4345-870F-CF0B08D7C9A2}" dt="2021-03-02T17:04:28.942" v="675" actId="478"/>
          <ac:picMkLst>
            <pc:docMk/>
            <pc:sldMk cId="742072418" sldId="410"/>
            <ac:picMk id="5" creationId="{286130AD-8772-4EB5-B4BA-E02465DFAEE0}"/>
          </ac:picMkLst>
        </pc:picChg>
      </pc:sldChg>
      <pc:sldChg chg="add del">
        <pc:chgData name="Jones, Dylan" userId="40dac1d7-80bf-4516-a0c9-3b0e57700650" providerId="ADAL" clId="{38C374C8-963D-4345-870F-CF0B08D7C9A2}" dt="2021-03-02T17:04:40.367" v="678"/>
        <pc:sldMkLst>
          <pc:docMk/>
          <pc:sldMk cId="1032897260" sldId="411"/>
        </pc:sldMkLst>
      </pc:sldChg>
      <pc:sldChg chg="addSp delSp modSp modNotesTx">
        <pc:chgData name="Jones, Dylan" userId="40dac1d7-80bf-4516-a0c9-3b0e57700650" providerId="ADAL" clId="{38C374C8-963D-4345-870F-CF0B08D7C9A2}" dt="2021-03-12T12:13:45.774" v="1469" actId="20577"/>
        <pc:sldMkLst>
          <pc:docMk/>
          <pc:sldMk cId="3406064110" sldId="411"/>
        </pc:sldMkLst>
        <pc:spChg chg="add mod">
          <ac:chgData name="Jones, Dylan" userId="40dac1d7-80bf-4516-a0c9-3b0e57700650" providerId="ADAL" clId="{38C374C8-963D-4345-870F-CF0B08D7C9A2}" dt="2021-03-12T12:13:45.774" v="1469" actId="20577"/>
          <ac:spMkLst>
            <pc:docMk/>
            <pc:sldMk cId="3406064110" sldId="411"/>
            <ac:spMk id="2" creationId="{3C1959A6-AB04-4547-8E68-9447341DBB8B}"/>
          </ac:spMkLst>
        </pc:spChg>
        <pc:spChg chg="mod">
          <ac:chgData name="Jones, Dylan" userId="40dac1d7-80bf-4516-a0c9-3b0e57700650" providerId="ADAL" clId="{38C374C8-963D-4345-870F-CF0B08D7C9A2}" dt="2021-03-12T12:13:03.311" v="1467" actId="14100"/>
          <ac:spMkLst>
            <pc:docMk/>
            <pc:sldMk cId="3406064110" sldId="411"/>
            <ac:spMk id="9" creationId="{00000000-0000-0000-0000-000000000000}"/>
          </ac:spMkLst>
        </pc:spChg>
        <pc:picChg chg="del">
          <ac:chgData name="Jones, Dylan" userId="40dac1d7-80bf-4516-a0c9-3b0e57700650" providerId="ADAL" clId="{38C374C8-963D-4345-870F-CF0B08D7C9A2}" dt="2021-03-02T17:06:04.019" v="685" actId="478"/>
          <ac:picMkLst>
            <pc:docMk/>
            <pc:sldMk cId="3406064110" sldId="411"/>
            <ac:picMk id="6" creationId="{CAC02444-1677-4670-9AFD-7F2A23E16478}"/>
          </ac:picMkLst>
        </pc:picChg>
        <pc:picChg chg="del">
          <ac:chgData name="Jones, Dylan" userId="40dac1d7-80bf-4516-a0c9-3b0e57700650" providerId="ADAL" clId="{38C374C8-963D-4345-870F-CF0B08D7C9A2}" dt="2021-03-02T17:06:07.118" v="686" actId="478"/>
          <ac:picMkLst>
            <pc:docMk/>
            <pc:sldMk cId="3406064110" sldId="411"/>
            <ac:picMk id="8" creationId="{EF6B55EF-F472-4E28-87E7-0A5CA5BC1FA1}"/>
          </ac:picMkLst>
        </pc:picChg>
        <pc:picChg chg="del">
          <ac:chgData name="Jones, Dylan" userId="40dac1d7-80bf-4516-a0c9-3b0e57700650" providerId="ADAL" clId="{38C374C8-963D-4345-870F-CF0B08D7C9A2}" dt="2021-03-02T17:06:10.114" v="687" actId="478"/>
          <ac:picMkLst>
            <pc:docMk/>
            <pc:sldMk cId="3406064110" sldId="411"/>
            <ac:picMk id="10" creationId="{8CE9ADA3-932C-45FF-9F54-DC9FA8EB23FF}"/>
          </ac:picMkLst>
        </pc:picChg>
      </pc:sldChg>
      <pc:sldChg chg="addSp delSp modSp">
        <pc:chgData name="Jones, Dylan" userId="40dac1d7-80bf-4516-a0c9-3b0e57700650" providerId="ADAL" clId="{38C374C8-963D-4345-870F-CF0B08D7C9A2}" dt="2021-03-12T12:14:48.390" v="1472" actId="14100"/>
        <pc:sldMkLst>
          <pc:docMk/>
          <pc:sldMk cId="2236094449" sldId="412"/>
        </pc:sldMkLst>
        <pc:spChg chg="del mod">
          <ac:chgData name="Jones, Dylan" userId="40dac1d7-80bf-4516-a0c9-3b0e57700650" providerId="ADAL" clId="{38C374C8-963D-4345-870F-CF0B08D7C9A2}" dt="2021-03-02T17:21:36.632" v="701"/>
          <ac:spMkLst>
            <pc:docMk/>
            <pc:sldMk cId="2236094449" sldId="412"/>
            <ac:spMk id="3" creationId="{85B8B065-3DD7-434A-81D6-2F824EA08C85}"/>
          </ac:spMkLst>
        </pc:spChg>
        <pc:spChg chg="add mod">
          <ac:chgData name="Jones, Dylan" userId="40dac1d7-80bf-4516-a0c9-3b0e57700650" providerId="ADAL" clId="{38C374C8-963D-4345-870F-CF0B08D7C9A2}" dt="2021-03-02T17:22:15.550" v="706" actId="255"/>
          <ac:spMkLst>
            <pc:docMk/>
            <pc:sldMk cId="2236094449" sldId="412"/>
            <ac:spMk id="4" creationId="{6C09F362-3312-4B36-862B-1680E422701F}"/>
          </ac:spMkLst>
        </pc:spChg>
        <pc:spChg chg="mod">
          <ac:chgData name="Jones, Dylan" userId="40dac1d7-80bf-4516-a0c9-3b0e57700650" providerId="ADAL" clId="{38C374C8-963D-4345-870F-CF0B08D7C9A2}" dt="2021-03-12T12:14:48.390" v="1472" actId="14100"/>
          <ac:spMkLst>
            <pc:docMk/>
            <pc:sldMk cId="2236094449" sldId="412"/>
            <ac:spMk id="9" creationId="{00000000-0000-0000-0000-000000000000}"/>
          </ac:spMkLst>
        </pc:spChg>
      </pc:sldChg>
      <pc:sldChg chg="addSp delSp modSp modNotesTx">
        <pc:chgData name="Jones, Dylan" userId="40dac1d7-80bf-4516-a0c9-3b0e57700650" providerId="ADAL" clId="{38C374C8-963D-4345-870F-CF0B08D7C9A2}" dt="2021-03-03T08:47:46.186" v="750" actId="6549"/>
        <pc:sldMkLst>
          <pc:docMk/>
          <pc:sldMk cId="3476664896" sldId="413"/>
        </pc:sldMkLst>
        <pc:spChg chg="add mod">
          <ac:chgData name="Jones, Dylan" userId="40dac1d7-80bf-4516-a0c9-3b0e57700650" providerId="ADAL" clId="{38C374C8-963D-4345-870F-CF0B08D7C9A2}" dt="2021-03-03T08:47:37.100" v="749" actId="14100"/>
          <ac:spMkLst>
            <pc:docMk/>
            <pc:sldMk cId="3476664896" sldId="413"/>
            <ac:spMk id="2" creationId="{ADA313B3-2CDB-42CC-BC39-B2231ACB85F2}"/>
          </ac:spMkLst>
        </pc:spChg>
        <pc:picChg chg="del">
          <ac:chgData name="Jones, Dylan" userId="40dac1d7-80bf-4516-a0c9-3b0e57700650" providerId="ADAL" clId="{38C374C8-963D-4345-870F-CF0B08D7C9A2}" dt="2021-03-03T08:46:55.452" v="744" actId="478"/>
          <ac:picMkLst>
            <pc:docMk/>
            <pc:sldMk cId="3476664896" sldId="413"/>
            <ac:picMk id="3" creationId="{E77FD04F-2A24-40D6-B6B5-0149E31C8483}"/>
          </ac:picMkLst>
        </pc:picChg>
        <pc:picChg chg="del">
          <ac:chgData name="Jones, Dylan" userId="40dac1d7-80bf-4516-a0c9-3b0e57700650" providerId="ADAL" clId="{38C374C8-963D-4345-870F-CF0B08D7C9A2}" dt="2021-03-03T08:46:57.246" v="745" actId="478"/>
          <ac:picMkLst>
            <pc:docMk/>
            <pc:sldMk cId="3476664896" sldId="413"/>
            <ac:picMk id="5" creationId="{F01CCC53-BD33-44A0-AA41-E8C452594EDA}"/>
          </ac:picMkLst>
        </pc:picChg>
      </pc:sldChg>
      <pc:sldChg chg="addSp delSp modSp modNotesTx">
        <pc:chgData name="Jones, Dylan" userId="40dac1d7-80bf-4516-a0c9-3b0e57700650" providerId="ADAL" clId="{38C374C8-963D-4345-870F-CF0B08D7C9A2}" dt="2021-03-12T12:20:29.120" v="1494" actId="207"/>
        <pc:sldMkLst>
          <pc:docMk/>
          <pc:sldMk cId="2336064051" sldId="414"/>
        </pc:sldMkLst>
        <pc:spChg chg="add mod">
          <ac:chgData name="Jones, Dylan" userId="40dac1d7-80bf-4516-a0c9-3b0e57700650" providerId="ADAL" clId="{38C374C8-963D-4345-870F-CF0B08D7C9A2}" dt="2021-03-12T12:20:29.120" v="1494" actId="207"/>
          <ac:spMkLst>
            <pc:docMk/>
            <pc:sldMk cId="2336064051" sldId="414"/>
            <ac:spMk id="2" creationId="{D09815C6-41A1-4095-BA07-604145372A74}"/>
          </ac:spMkLst>
        </pc:spChg>
        <pc:spChg chg="mod">
          <ac:chgData name="Jones, Dylan" userId="40dac1d7-80bf-4516-a0c9-3b0e57700650" providerId="ADAL" clId="{38C374C8-963D-4345-870F-CF0B08D7C9A2}" dt="2021-03-12T12:17:46.097" v="1474" actId="14100"/>
          <ac:spMkLst>
            <pc:docMk/>
            <pc:sldMk cId="2336064051" sldId="414"/>
            <ac:spMk id="9" creationId="{00000000-0000-0000-0000-000000000000}"/>
          </ac:spMkLst>
        </pc:spChg>
        <pc:picChg chg="del">
          <ac:chgData name="Jones, Dylan" userId="40dac1d7-80bf-4516-a0c9-3b0e57700650" providerId="ADAL" clId="{38C374C8-963D-4345-870F-CF0B08D7C9A2}" dt="2021-03-03T08:48:20.747" v="751" actId="478"/>
          <ac:picMkLst>
            <pc:docMk/>
            <pc:sldMk cId="2336064051" sldId="414"/>
            <ac:picMk id="4" creationId="{B13705D4-6570-4D5A-BFF2-95FF53029728}"/>
          </ac:picMkLst>
        </pc:picChg>
        <pc:picChg chg="del">
          <ac:chgData name="Jones, Dylan" userId="40dac1d7-80bf-4516-a0c9-3b0e57700650" providerId="ADAL" clId="{38C374C8-963D-4345-870F-CF0B08D7C9A2}" dt="2021-03-03T08:48:23.043" v="752" actId="478"/>
          <ac:picMkLst>
            <pc:docMk/>
            <pc:sldMk cId="2336064051" sldId="414"/>
            <ac:picMk id="7" creationId="{8F9321B5-8B60-43FB-9665-BFB2A0024BCF}"/>
          </ac:picMkLst>
        </pc:picChg>
      </pc:sldChg>
      <pc:sldChg chg="delSp modSp">
        <pc:chgData name="Jones, Dylan" userId="40dac1d7-80bf-4516-a0c9-3b0e57700650" providerId="ADAL" clId="{38C374C8-963D-4345-870F-CF0B08D7C9A2}" dt="2021-03-03T08:52:29.394" v="771" actId="255"/>
        <pc:sldMkLst>
          <pc:docMk/>
          <pc:sldMk cId="3168987087" sldId="415"/>
        </pc:sldMkLst>
        <pc:spChg chg="mod">
          <ac:chgData name="Jones, Dylan" userId="40dac1d7-80bf-4516-a0c9-3b0e57700650" providerId="ADAL" clId="{38C374C8-963D-4345-870F-CF0B08D7C9A2}" dt="2021-03-03T08:52:29.394" v="771" actId="255"/>
          <ac:spMkLst>
            <pc:docMk/>
            <pc:sldMk cId="3168987087" sldId="415"/>
            <ac:spMk id="2" creationId="{2F0DF757-62E8-4D93-909F-5A6293444D87}"/>
          </ac:spMkLst>
        </pc:spChg>
        <pc:spChg chg="del mod">
          <ac:chgData name="Jones, Dylan" userId="40dac1d7-80bf-4516-a0c9-3b0e57700650" providerId="ADAL" clId="{38C374C8-963D-4345-870F-CF0B08D7C9A2}" dt="2021-03-03T08:52:06.252" v="770"/>
          <ac:spMkLst>
            <pc:docMk/>
            <pc:sldMk cId="3168987087" sldId="415"/>
            <ac:spMk id="3" creationId="{85B8B065-3DD7-434A-81D6-2F824EA08C85}"/>
          </ac:spMkLst>
        </pc:spChg>
        <pc:spChg chg="mod">
          <ac:chgData name="Jones, Dylan" userId="40dac1d7-80bf-4516-a0c9-3b0e57700650" providerId="ADAL" clId="{38C374C8-963D-4345-870F-CF0B08D7C9A2}" dt="2021-03-03T08:51:28.824" v="766" actId="20577"/>
          <ac:spMkLst>
            <pc:docMk/>
            <pc:sldMk cId="3168987087" sldId="415"/>
            <ac:spMk id="9" creationId="{00000000-0000-0000-0000-000000000000}"/>
          </ac:spMkLst>
        </pc:spChg>
      </pc:sldChg>
      <pc:sldChg chg="addSp delSp modSp modNotesTx">
        <pc:chgData name="Jones, Dylan" userId="40dac1d7-80bf-4516-a0c9-3b0e57700650" providerId="ADAL" clId="{38C374C8-963D-4345-870F-CF0B08D7C9A2}" dt="2021-03-03T09:17:46.100" v="908" actId="20577"/>
        <pc:sldMkLst>
          <pc:docMk/>
          <pc:sldMk cId="1288507266" sldId="416"/>
        </pc:sldMkLst>
        <pc:spChg chg="add mod">
          <ac:chgData name="Jones, Dylan" userId="40dac1d7-80bf-4516-a0c9-3b0e57700650" providerId="ADAL" clId="{38C374C8-963D-4345-870F-CF0B08D7C9A2}" dt="2021-03-03T09:03:06.817" v="792" actId="255"/>
          <ac:spMkLst>
            <pc:docMk/>
            <pc:sldMk cId="1288507266" sldId="416"/>
            <ac:spMk id="2" creationId="{E944F05D-AC61-488F-8030-BEECF7F7ECB9}"/>
          </ac:spMkLst>
        </pc:spChg>
        <pc:spChg chg="mod">
          <ac:chgData name="Jones, Dylan" userId="40dac1d7-80bf-4516-a0c9-3b0e57700650" providerId="ADAL" clId="{38C374C8-963D-4345-870F-CF0B08D7C9A2}" dt="2021-03-03T09:17:46.100" v="908" actId="20577"/>
          <ac:spMkLst>
            <pc:docMk/>
            <pc:sldMk cId="1288507266" sldId="416"/>
            <ac:spMk id="9" creationId="{00000000-0000-0000-0000-000000000000}"/>
          </ac:spMkLst>
        </pc:spChg>
        <pc:picChg chg="del">
          <ac:chgData name="Jones, Dylan" userId="40dac1d7-80bf-4516-a0c9-3b0e57700650" providerId="ADAL" clId="{38C374C8-963D-4345-870F-CF0B08D7C9A2}" dt="2021-03-03T09:01:47.575" v="786" actId="478"/>
          <ac:picMkLst>
            <pc:docMk/>
            <pc:sldMk cId="1288507266" sldId="416"/>
            <ac:picMk id="3" creationId="{85CF8850-E0C0-491C-9421-7CCA44EF1634}"/>
          </ac:picMkLst>
        </pc:picChg>
        <pc:picChg chg="del">
          <ac:chgData name="Jones, Dylan" userId="40dac1d7-80bf-4516-a0c9-3b0e57700650" providerId="ADAL" clId="{38C374C8-963D-4345-870F-CF0B08D7C9A2}" dt="2021-03-03T09:01:49.802" v="787" actId="478"/>
          <ac:picMkLst>
            <pc:docMk/>
            <pc:sldMk cId="1288507266" sldId="416"/>
            <ac:picMk id="5" creationId="{2674ED2B-68C7-4E56-95F9-F034A8E52CD5}"/>
          </ac:picMkLst>
        </pc:picChg>
      </pc:sldChg>
      <pc:sldChg chg="addSp delSp modSp modNotesTx">
        <pc:chgData name="Jones, Dylan" userId="40dac1d7-80bf-4516-a0c9-3b0e57700650" providerId="ADAL" clId="{38C374C8-963D-4345-870F-CF0B08D7C9A2}" dt="2021-03-12T12:30:17.683" v="1499" actId="14100"/>
        <pc:sldMkLst>
          <pc:docMk/>
          <pc:sldMk cId="3588051284" sldId="417"/>
        </pc:sldMkLst>
        <pc:spChg chg="add mod">
          <ac:chgData name="Jones, Dylan" userId="40dac1d7-80bf-4516-a0c9-3b0e57700650" providerId="ADAL" clId="{38C374C8-963D-4345-870F-CF0B08D7C9A2}" dt="2021-03-03T09:11:02.571" v="804" actId="13926"/>
          <ac:spMkLst>
            <pc:docMk/>
            <pc:sldMk cId="3588051284" sldId="417"/>
            <ac:spMk id="2" creationId="{B803F3A0-2752-4374-A112-9407F0B9B2BE}"/>
          </ac:spMkLst>
        </pc:spChg>
        <pc:spChg chg="mod">
          <ac:chgData name="Jones, Dylan" userId="40dac1d7-80bf-4516-a0c9-3b0e57700650" providerId="ADAL" clId="{38C374C8-963D-4345-870F-CF0B08D7C9A2}" dt="2021-03-12T12:30:17.683" v="1499" actId="14100"/>
          <ac:spMkLst>
            <pc:docMk/>
            <pc:sldMk cId="3588051284" sldId="417"/>
            <ac:spMk id="9" creationId="{00000000-0000-0000-0000-000000000000}"/>
          </ac:spMkLst>
        </pc:spChg>
        <pc:picChg chg="del">
          <ac:chgData name="Jones, Dylan" userId="40dac1d7-80bf-4516-a0c9-3b0e57700650" providerId="ADAL" clId="{38C374C8-963D-4345-870F-CF0B08D7C9A2}" dt="2021-03-03T09:07:31.337" v="795" actId="478"/>
          <ac:picMkLst>
            <pc:docMk/>
            <pc:sldMk cId="3588051284" sldId="417"/>
            <ac:picMk id="3" creationId="{1D5C1F9F-3ABE-43BF-A4CF-F9C528FB5259}"/>
          </ac:picMkLst>
        </pc:picChg>
        <pc:picChg chg="del">
          <ac:chgData name="Jones, Dylan" userId="40dac1d7-80bf-4516-a0c9-3b0e57700650" providerId="ADAL" clId="{38C374C8-963D-4345-870F-CF0B08D7C9A2}" dt="2021-03-03T09:07:29.214" v="794" actId="478"/>
          <ac:picMkLst>
            <pc:docMk/>
            <pc:sldMk cId="3588051284" sldId="417"/>
            <ac:picMk id="5" creationId="{6C8C5600-485C-44A0-8341-DECD85F730F3}"/>
          </ac:picMkLst>
        </pc:picChg>
      </pc:sldChg>
      <pc:sldChg chg="addSp delSp modSp">
        <pc:chgData name="Jones, Dylan" userId="40dac1d7-80bf-4516-a0c9-3b0e57700650" providerId="ADAL" clId="{38C374C8-963D-4345-870F-CF0B08D7C9A2}" dt="2021-03-12T12:33:42.394" v="1517" actId="14100"/>
        <pc:sldMkLst>
          <pc:docMk/>
          <pc:sldMk cId="711424504" sldId="418"/>
        </pc:sldMkLst>
        <pc:spChg chg="del mod">
          <ac:chgData name="Jones, Dylan" userId="40dac1d7-80bf-4516-a0c9-3b0e57700650" providerId="ADAL" clId="{38C374C8-963D-4345-870F-CF0B08D7C9A2}" dt="2021-03-03T09:12:18.298" v="811"/>
          <ac:spMkLst>
            <pc:docMk/>
            <pc:sldMk cId="711424504" sldId="418"/>
            <ac:spMk id="2" creationId="{2F0DF757-62E8-4D93-909F-5A6293444D87}"/>
          </ac:spMkLst>
        </pc:spChg>
        <pc:spChg chg="add mod">
          <ac:chgData name="Jones, Dylan" userId="40dac1d7-80bf-4516-a0c9-3b0e57700650" providerId="ADAL" clId="{38C374C8-963D-4345-870F-CF0B08D7C9A2}" dt="2021-03-03T09:13:38.190" v="819" actId="255"/>
          <ac:spMkLst>
            <pc:docMk/>
            <pc:sldMk cId="711424504" sldId="418"/>
            <ac:spMk id="3" creationId="{66501CF4-1483-4D96-B550-8754F744F1F5}"/>
          </ac:spMkLst>
        </pc:spChg>
        <pc:spChg chg="mod">
          <ac:chgData name="Jones, Dylan" userId="40dac1d7-80bf-4516-a0c9-3b0e57700650" providerId="ADAL" clId="{38C374C8-963D-4345-870F-CF0B08D7C9A2}" dt="2021-03-12T12:33:42.394" v="1517" actId="14100"/>
          <ac:spMkLst>
            <pc:docMk/>
            <pc:sldMk cId="711424504" sldId="418"/>
            <ac:spMk id="9" creationId="{00000000-0000-0000-0000-000000000000}"/>
          </ac:spMkLst>
        </pc:spChg>
      </pc:sldChg>
      <pc:sldChg chg="addSp delSp modSp modNotesTx">
        <pc:chgData name="Jones, Dylan" userId="40dac1d7-80bf-4516-a0c9-3b0e57700650" providerId="ADAL" clId="{38C374C8-963D-4345-870F-CF0B08D7C9A2}" dt="2021-03-03T09:20:19.310" v="956" actId="6549"/>
        <pc:sldMkLst>
          <pc:docMk/>
          <pc:sldMk cId="2350599322" sldId="419"/>
        </pc:sldMkLst>
        <pc:spChg chg="add mod">
          <ac:chgData name="Jones, Dylan" userId="40dac1d7-80bf-4516-a0c9-3b0e57700650" providerId="ADAL" clId="{38C374C8-963D-4345-870F-CF0B08D7C9A2}" dt="2021-03-03T09:20:08.945" v="955" actId="14100"/>
          <ac:spMkLst>
            <pc:docMk/>
            <pc:sldMk cId="2350599322" sldId="419"/>
            <ac:spMk id="3" creationId="{4D9A5A53-6824-4584-9F33-4EA83978EF63}"/>
          </ac:spMkLst>
        </pc:spChg>
        <pc:picChg chg="del">
          <ac:chgData name="Jones, Dylan" userId="40dac1d7-80bf-4516-a0c9-3b0e57700650" providerId="ADAL" clId="{38C374C8-963D-4345-870F-CF0B08D7C9A2}" dt="2021-03-03T09:18:34.865" v="944" actId="478"/>
          <ac:picMkLst>
            <pc:docMk/>
            <pc:sldMk cId="2350599322" sldId="419"/>
            <ac:picMk id="2" creationId="{CA258BCF-F057-4A2E-B8AF-F6FA797AC2F4}"/>
          </ac:picMkLst>
        </pc:picChg>
        <pc:picChg chg="del">
          <ac:chgData name="Jones, Dylan" userId="40dac1d7-80bf-4516-a0c9-3b0e57700650" providerId="ADAL" clId="{38C374C8-963D-4345-870F-CF0B08D7C9A2}" dt="2021-03-03T09:18:37.558" v="945" actId="478"/>
          <ac:picMkLst>
            <pc:docMk/>
            <pc:sldMk cId="2350599322" sldId="419"/>
            <ac:picMk id="5" creationId="{F1E126F7-73A9-4FFA-81ED-E90BFCF3215F}"/>
          </ac:picMkLst>
        </pc:picChg>
      </pc:sldChg>
      <pc:sldChg chg="addSp delSp modSp modNotesTx">
        <pc:chgData name="Jones, Dylan" userId="40dac1d7-80bf-4516-a0c9-3b0e57700650" providerId="ADAL" clId="{38C374C8-963D-4345-870F-CF0B08D7C9A2}" dt="2021-03-12T12:36:03.854" v="1521" actId="6549"/>
        <pc:sldMkLst>
          <pc:docMk/>
          <pc:sldMk cId="1447362956" sldId="420"/>
        </pc:sldMkLst>
        <pc:spChg chg="add mod">
          <ac:chgData name="Jones, Dylan" userId="40dac1d7-80bf-4516-a0c9-3b0e57700650" providerId="ADAL" clId="{38C374C8-963D-4345-870F-CF0B08D7C9A2}" dt="2021-03-12T12:36:03.854" v="1521" actId="6549"/>
          <ac:spMkLst>
            <pc:docMk/>
            <pc:sldMk cId="1447362956" sldId="420"/>
            <ac:spMk id="2" creationId="{210DCA30-43BA-4F20-96DF-65A5C36FCB48}"/>
          </ac:spMkLst>
        </pc:spChg>
        <pc:spChg chg="mod">
          <ac:chgData name="Jones, Dylan" userId="40dac1d7-80bf-4516-a0c9-3b0e57700650" providerId="ADAL" clId="{38C374C8-963D-4345-870F-CF0B08D7C9A2}" dt="2021-03-12T12:35:30.761" v="1520" actId="14100"/>
          <ac:spMkLst>
            <pc:docMk/>
            <pc:sldMk cId="1447362956" sldId="420"/>
            <ac:spMk id="9" creationId="{00000000-0000-0000-0000-000000000000}"/>
          </ac:spMkLst>
        </pc:spChg>
        <pc:picChg chg="del">
          <ac:chgData name="Jones, Dylan" userId="40dac1d7-80bf-4516-a0c9-3b0e57700650" providerId="ADAL" clId="{38C374C8-963D-4345-870F-CF0B08D7C9A2}" dt="2021-03-03T09:28:01.354" v="957" actId="478"/>
          <ac:picMkLst>
            <pc:docMk/>
            <pc:sldMk cId="1447362956" sldId="420"/>
            <ac:picMk id="3" creationId="{50E0A842-6244-4BCB-B5A1-859A4771F941}"/>
          </ac:picMkLst>
        </pc:picChg>
        <pc:picChg chg="del">
          <ac:chgData name="Jones, Dylan" userId="40dac1d7-80bf-4516-a0c9-3b0e57700650" providerId="ADAL" clId="{38C374C8-963D-4345-870F-CF0B08D7C9A2}" dt="2021-03-03T09:28:03.579" v="958" actId="478"/>
          <ac:picMkLst>
            <pc:docMk/>
            <pc:sldMk cId="1447362956" sldId="420"/>
            <ac:picMk id="4" creationId="{A8100C9F-39A0-47F3-966C-CC578242697E}"/>
          </ac:picMkLst>
        </pc:picChg>
      </pc:sldChg>
      <pc:sldChg chg="addSp modSp">
        <pc:chgData name="Jones, Dylan" userId="40dac1d7-80bf-4516-a0c9-3b0e57700650" providerId="ADAL" clId="{38C374C8-963D-4345-870F-CF0B08D7C9A2}" dt="2021-03-12T12:36:53.156" v="1523" actId="14100"/>
        <pc:sldMkLst>
          <pc:docMk/>
          <pc:sldMk cId="2943296317" sldId="421"/>
        </pc:sldMkLst>
        <pc:spChg chg="add mod">
          <ac:chgData name="Jones, Dylan" userId="40dac1d7-80bf-4516-a0c9-3b0e57700650" providerId="ADAL" clId="{38C374C8-963D-4345-870F-CF0B08D7C9A2}" dt="2021-03-03T15:17:24.082" v="971" actId="14100"/>
          <ac:spMkLst>
            <pc:docMk/>
            <pc:sldMk cId="2943296317" sldId="421"/>
            <ac:spMk id="2" creationId="{FE975675-30FC-4F2D-8895-107AF07BA008}"/>
          </ac:spMkLst>
        </pc:spChg>
        <pc:spChg chg="mod">
          <ac:chgData name="Jones, Dylan" userId="40dac1d7-80bf-4516-a0c9-3b0e57700650" providerId="ADAL" clId="{38C374C8-963D-4345-870F-CF0B08D7C9A2}" dt="2021-03-03T09:30:18.053" v="965" actId="6549"/>
          <ac:spMkLst>
            <pc:docMk/>
            <pc:sldMk cId="2943296317" sldId="421"/>
            <ac:spMk id="3" creationId="{66501CF4-1483-4D96-B550-8754F744F1F5}"/>
          </ac:spMkLst>
        </pc:spChg>
        <pc:spChg chg="mod">
          <ac:chgData name="Jones, Dylan" userId="40dac1d7-80bf-4516-a0c9-3b0e57700650" providerId="ADAL" clId="{38C374C8-963D-4345-870F-CF0B08D7C9A2}" dt="2021-03-12T12:36:53.156" v="1523" actId="14100"/>
          <ac:spMkLst>
            <pc:docMk/>
            <pc:sldMk cId="2943296317" sldId="421"/>
            <ac:spMk id="9" creationId="{00000000-0000-0000-0000-000000000000}"/>
          </ac:spMkLst>
        </pc:spChg>
      </pc:sldChg>
      <pc:sldChg chg="addSp delSp modSp mod modNotesTx">
        <pc:chgData name="Jones, Dylan" userId="40dac1d7-80bf-4516-a0c9-3b0e57700650" providerId="ADAL" clId="{38C374C8-963D-4345-870F-CF0B08D7C9A2}" dt="2021-03-16T09:27:46.930" v="1601" actId="20577"/>
        <pc:sldMkLst>
          <pc:docMk/>
          <pc:sldMk cId="2275068150" sldId="422"/>
        </pc:sldMkLst>
        <pc:spChg chg="add mod">
          <ac:chgData name="Jones, Dylan" userId="40dac1d7-80bf-4516-a0c9-3b0e57700650" providerId="ADAL" clId="{38C374C8-963D-4345-870F-CF0B08D7C9A2}" dt="2021-03-16T09:27:46.930" v="1601" actId="20577"/>
          <ac:spMkLst>
            <pc:docMk/>
            <pc:sldMk cId="2275068150" sldId="422"/>
            <ac:spMk id="2" creationId="{F476854E-5E72-4681-861E-5AA3EFF63BF4}"/>
          </ac:spMkLst>
        </pc:spChg>
        <pc:picChg chg="del">
          <ac:chgData name="Jones, Dylan" userId="40dac1d7-80bf-4516-a0c9-3b0e57700650" providerId="ADAL" clId="{38C374C8-963D-4345-870F-CF0B08D7C9A2}" dt="2021-03-03T15:20:59.415" v="1020" actId="478"/>
          <ac:picMkLst>
            <pc:docMk/>
            <pc:sldMk cId="2275068150" sldId="422"/>
            <ac:picMk id="3" creationId="{173B4A68-B2D2-4785-B422-95D8D9F7B6B7}"/>
          </ac:picMkLst>
        </pc:picChg>
        <pc:picChg chg="del">
          <ac:chgData name="Jones, Dylan" userId="40dac1d7-80bf-4516-a0c9-3b0e57700650" providerId="ADAL" clId="{38C374C8-963D-4345-870F-CF0B08D7C9A2}" dt="2021-03-03T15:21:01.191" v="1021" actId="478"/>
          <ac:picMkLst>
            <pc:docMk/>
            <pc:sldMk cId="2275068150" sldId="422"/>
            <ac:picMk id="7" creationId="{29A0334F-C915-42CF-B78F-B8E0DCE6D094}"/>
          </ac:picMkLst>
        </pc:picChg>
      </pc:sldChg>
      <pc:sldChg chg="addSp delSp modSp mod modNotesTx">
        <pc:chgData name="Jones, Dylan" userId="40dac1d7-80bf-4516-a0c9-3b0e57700650" providerId="ADAL" clId="{38C374C8-963D-4345-870F-CF0B08D7C9A2}" dt="2021-03-16T09:29:05.187" v="1603" actId="20577"/>
        <pc:sldMkLst>
          <pc:docMk/>
          <pc:sldMk cId="4070845715" sldId="423"/>
        </pc:sldMkLst>
        <pc:spChg chg="add mod">
          <ac:chgData name="Jones, Dylan" userId="40dac1d7-80bf-4516-a0c9-3b0e57700650" providerId="ADAL" clId="{38C374C8-963D-4345-870F-CF0B08D7C9A2}" dt="2021-03-16T09:29:05.187" v="1603" actId="20577"/>
          <ac:spMkLst>
            <pc:docMk/>
            <pc:sldMk cId="4070845715" sldId="423"/>
            <ac:spMk id="3" creationId="{7D4EAF57-C9ED-4790-AC41-97F1B461FC7E}"/>
          </ac:spMkLst>
        </pc:spChg>
        <pc:spChg chg="mod">
          <ac:chgData name="Jones, Dylan" userId="40dac1d7-80bf-4516-a0c9-3b0e57700650" providerId="ADAL" clId="{38C374C8-963D-4345-870F-CF0B08D7C9A2}" dt="2021-03-12T12:40:02.487" v="1527" actId="14100"/>
          <ac:spMkLst>
            <pc:docMk/>
            <pc:sldMk cId="4070845715" sldId="423"/>
            <ac:spMk id="9" creationId="{00000000-0000-0000-0000-000000000000}"/>
          </ac:spMkLst>
        </pc:spChg>
        <pc:picChg chg="del">
          <ac:chgData name="Jones, Dylan" userId="40dac1d7-80bf-4516-a0c9-3b0e57700650" providerId="ADAL" clId="{38C374C8-963D-4345-870F-CF0B08D7C9A2}" dt="2021-03-03T15:23:52.368" v="1029" actId="478"/>
          <ac:picMkLst>
            <pc:docMk/>
            <pc:sldMk cId="4070845715" sldId="423"/>
            <ac:picMk id="2" creationId="{DBF4FF29-7643-42FF-885C-EA967C1E363D}"/>
          </ac:picMkLst>
        </pc:picChg>
        <pc:picChg chg="del">
          <ac:chgData name="Jones, Dylan" userId="40dac1d7-80bf-4516-a0c9-3b0e57700650" providerId="ADAL" clId="{38C374C8-963D-4345-870F-CF0B08D7C9A2}" dt="2021-03-03T15:23:54.432" v="1030" actId="478"/>
          <ac:picMkLst>
            <pc:docMk/>
            <pc:sldMk cId="4070845715" sldId="423"/>
            <ac:picMk id="4" creationId="{E94DE883-E7CD-4757-9ABA-0B895214EEC7}"/>
          </ac:picMkLst>
        </pc:picChg>
      </pc:sldChg>
      <pc:sldChg chg="delSp modSp">
        <pc:chgData name="Jones, Dylan" userId="40dac1d7-80bf-4516-a0c9-3b0e57700650" providerId="ADAL" clId="{38C374C8-963D-4345-870F-CF0B08D7C9A2}" dt="2021-03-12T12:41:14.290" v="1531" actId="20577"/>
        <pc:sldMkLst>
          <pc:docMk/>
          <pc:sldMk cId="4205078813" sldId="424"/>
        </pc:sldMkLst>
        <pc:spChg chg="del mod">
          <ac:chgData name="Jones, Dylan" userId="40dac1d7-80bf-4516-a0c9-3b0e57700650" providerId="ADAL" clId="{38C374C8-963D-4345-870F-CF0B08D7C9A2}" dt="2021-03-03T15:27:38.964" v="1046"/>
          <ac:spMkLst>
            <pc:docMk/>
            <pc:sldMk cId="4205078813" sldId="424"/>
            <ac:spMk id="2" creationId="{FE975675-30FC-4F2D-8895-107AF07BA008}"/>
          </ac:spMkLst>
        </pc:spChg>
        <pc:spChg chg="mod">
          <ac:chgData name="Jones, Dylan" userId="40dac1d7-80bf-4516-a0c9-3b0e57700650" providerId="ADAL" clId="{38C374C8-963D-4345-870F-CF0B08D7C9A2}" dt="2021-03-12T12:41:14.290" v="1531" actId="20577"/>
          <ac:spMkLst>
            <pc:docMk/>
            <pc:sldMk cId="4205078813" sldId="424"/>
            <ac:spMk id="3" creationId="{66501CF4-1483-4D96-B550-8754F744F1F5}"/>
          </ac:spMkLst>
        </pc:spChg>
        <pc:spChg chg="mod">
          <ac:chgData name="Jones, Dylan" userId="40dac1d7-80bf-4516-a0c9-3b0e57700650" providerId="ADAL" clId="{38C374C8-963D-4345-870F-CF0B08D7C9A2}" dt="2021-03-12T12:41:08.879" v="1530" actId="14100"/>
          <ac:spMkLst>
            <pc:docMk/>
            <pc:sldMk cId="4205078813" sldId="424"/>
            <ac:spMk id="9" creationId="{00000000-0000-0000-0000-000000000000}"/>
          </ac:spMkLst>
        </pc:spChg>
      </pc:sldChg>
      <pc:sldChg chg="addSp delSp modSp modNotesTx">
        <pc:chgData name="Jones, Dylan" userId="40dac1d7-80bf-4516-a0c9-3b0e57700650" providerId="ADAL" clId="{38C374C8-963D-4345-870F-CF0B08D7C9A2}" dt="2021-03-03T15:31:47.684" v="1084" actId="6549"/>
        <pc:sldMkLst>
          <pc:docMk/>
          <pc:sldMk cId="1844640294" sldId="425"/>
        </pc:sldMkLst>
        <pc:spChg chg="add mod">
          <ac:chgData name="Jones, Dylan" userId="40dac1d7-80bf-4516-a0c9-3b0e57700650" providerId="ADAL" clId="{38C374C8-963D-4345-870F-CF0B08D7C9A2}" dt="2021-03-03T15:31:36.019" v="1083" actId="255"/>
          <ac:spMkLst>
            <pc:docMk/>
            <pc:sldMk cId="1844640294" sldId="425"/>
            <ac:spMk id="2" creationId="{4B2C6E4B-56CE-4933-8DF2-415E8A702E1B}"/>
          </ac:spMkLst>
        </pc:spChg>
        <pc:picChg chg="del">
          <ac:chgData name="Jones, Dylan" userId="40dac1d7-80bf-4516-a0c9-3b0e57700650" providerId="ADAL" clId="{38C374C8-963D-4345-870F-CF0B08D7C9A2}" dt="2021-03-03T15:28:53.198" v="1075" actId="478"/>
          <ac:picMkLst>
            <pc:docMk/>
            <pc:sldMk cId="1844640294" sldId="425"/>
            <ac:picMk id="6" creationId="{AF1845A5-20F5-448A-9C7D-6540DE94E8FE}"/>
          </ac:picMkLst>
        </pc:picChg>
        <pc:picChg chg="del">
          <ac:chgData name="Jones, Dylan" userId="40dac1d7-80bf-4516-a0c9-3b0e57700650" providerId="ADAL" clId="{38C374C8-963D-4345-870F-CF0B08D7C9A2}" dt="2021-03-03T15:28:56.515" v="1076" actId="478"/>
          <ac:picMkLst>
            <pc:docMk/>
            <pc:sldMk cId="1844640294" sldId="425"/>
            <ac:picMk id="8" creationId="{A66849CA-474D-4D2D-9269-17AA7C755196}"/>
          </ac:picMkLst>
        </pc:picChg>
        <pc:cxnChg chg="del">
          <ac:chgData name="Jones, Dylan" userId="40dac1d7-80bf-4516-a0c9-3b0e57700650" providerId="ADAL" clId="{38C374C8-963D-4345-870F-CF0B08D7C9A2}" dt="2021-03-03T15:29:14.445" v="1077" actId="478"/>
          <ac:cxnSpMkLst>
            <pc:docMk/>
            <pc:sldMk cId="1844640294" sldId="425"/>
            <ac:cxnSpMk id="7" creationId="{B98FD1BD-E3F0-40C3-842A-7CB5156896C5}"/>
          </ac:cxnSpMkLst>
        </pc:cxnChg>
      </pc:sldChg>
      <pc:sldChg chg="addSp delSp modSp modNotesTx">
        <pc:chgData name="Jones, Dylan" userId="40dac1d7-80bf-4516-a0c9-3b0e57700650" providerId="ADAL" clId="{38C374C8-963D-4345-870F-CF0B08D7C9A2}" dt="2021-03-12T12:44:19.920" v="1536" actId="14100"/>
        <pc:sldMkLst>
          <pc:docMk/>
          <pc:sldMk cId="293252059" sldId="426"/>
        </pc:sldMkLst>
        <pc:spChg chg="add mod">
          <ac:chgData name="Jones, Dylan" userId="40dac1d7-80bf-4516-a0c9-3b0e57700650" providerId="ADAL" clId="{38C374C8-963D-4345-870F-CF0B08D7C9A2}" dt="2021-03-03T15:35:29.528" v="1098" actId="13926"/>
          <ac:spMkLst>
            <pc:docMk/>
            <pc:sldMk cId="293252059" sldId="426"/>
            <ac:spMk id="2" creationId="{23D766E5-A1F5-448A-91EC-2F3576292B72}"/>
          </ac:spMkLst>
        </pc:spChg>
        <pc:spChg chg="mod">
          <ac:chgData name="Jones, Dylan" userId="40dac1d7-80bf-4516-a0c9-3b0e57700650" providerId="ADAL" clId="{38C374C8-963D-4345-870F-CF0B08D7C9A2}" dt="2021-03-12T12:44:19.920" v="1536" actId="14100"/>
          <ac:spMkLst>
            <pc:docMk/>
            <pc:sldMk cId="293252059" sldId="426"/>
            <ac:spMk id="9" creationId="{00000000-0000-0000-0000-000000000000}"/>
          </ac:spMkLst>
        </pc:spChg>
        <pc:picChg chg="del">
          <ac:chgData name="Jones, Dylan" userId="40dac1d7-80bf-4516-a0c9-3b0e57700650" providerId="ADAL" clId="{38C374C8-963D-4345-870F-CF0B08D7C9A2}" dt="2021-03-03T15:32:47.065" v="1088" actId="478"/>
          <ac:picMkLst>
            <pc:docMk/>
            <pc:sldMk cId="293252059" sldId="426"/>
            <ac:picMk id="3" creationId="{B3047F00-1E74-4F63-8AFB-58C3F4FD19DB}"/>
          </ac:picMkLst>
        </pc:picChg>
        <pc:picChg chg="del">
          <ac:chgData name="Jones, Dylan" userId="40dac1d7-80bf-4516-a0c9-3b0e57700650" providerId="ADAL" clId="{38C374C8-963D-4345-870F-CF0B08D7C9A2}" dt="2021-03-03T15:32:45.428" v="1087" actId="478"/>
          <ac:picMkLst>
            <pc:docMk/>
            <pc:sldMk cId="293252059" sldId="426"/>
            <ac:picMk id="4" creationId="{791BFAF7-FD44-4FC6-B578-3852A4B63EE4}"/>
          </ac:picMkLst>
        </pc:picChg>
      </pc:sldChg>
      <pc:sldChg chg="delSp del">
        <pc:chgData name="Jones, Dylan" userId="40dac1d7-80bf-4516-a0c9-3b0e57700650" providerId="ADAL" clId="{38C374C8-963D-4345-870F-CF0B08D7C9A2}" dt="2021-03-03T15:32:25.992" v="1086" actId="2696"/>
        <pc:sldMkLst>
          <pc:docMk/>
          <pc:sldMk cId="3895679575" sldId="426"/>
        </pc:sldMkLst>
        <pc:picChg chg="del">
          <ac:chgData name="Jones, Dylan" userId="40dac1d7-80bf-4516-a0c9-3b0e57700650" providerId="ADAL" clId="{38C374C8-963D-4345-870F-CF0B08D7C9A2}" dt="2021-03-03T15:32:03.554" v="1085" actId="478"/>
          <ac:picMkLst>
            <pc:docMk/>
            <pc:sldMk cId="3895679575" sldId="426"/>
            <ac:picMk id="2" creationId="{771548FF-9F5D-4D02-B209-0B6DA0AE219A}"/>
          </ac:picMkLst>
        </pc:picChg>
      </pc:sldChg>
      <pc:sldChg chg="addSp delSp modSp">
        <pc:chgData name="Jones, Dylan" userId="40dac1d7-80bf-4516-a0c9-3b0e57700650" providerId="ADAL" clId="{38C374C8-963D-4345-870F-CF0B08D7C9A2}" dt="2021-03-12T12:45:46.618" v="1537" actId="14100"/>
        <pc:sldMkLst>
          <pc:docMk/>
          <pc:sldMk cId="2413987849" sldId="427"/>
        </pc:sldMkLst>
        <pc:spChg chg="add mod">
          <ac:chgData name="Jones, Dylan" userId="40dac1d7-80bf-4516-a0c9-3b0e57700650" providerId="ADAL" clId="{38C374C8-963D-4345-870F-CF0B08D7C9A2}" dt="2021-03-03T15:38:25.430" v="1113" actId="255"/>
          <ac:spMkLst>
            <pc:docMk/>
            <pc:sldMk cId="2413987849" sldId="427"/>
            <ac:spMk id="2" creationId="{2E25C04F-E1B4-438C-A4BC-C4CC5A7FC74D}"/>
          </ac:spMkLst>
        </pc:spChg>
        <pc:spChg chg="del mod">
          <ac:chgData name="Jones, Dylan" userId="40dac1d7-80bf-4516-a0c9-3b0e57700650" providerId="ADAL" clId="{38C374C8-963D-4345-870F-CF0B08D7C9A2}" dt="2021-03-03T15:36:53.897" v="1104"/>
          <ac:spMkLst>
            <pc:docMk/>
            <pc:sldMk cId="2413987849" sldId="427"/>
            <ac:spMk id="3" creationId="{66501CF4-1483-4D96-B550-8754F744F1F5}"/>
          </ac:spMkLst>
        </pc:spChg>
        <pc:spChg chg="mod">
          <ac:chgData name="Jones, Dylan" userId="40dac1d7-80bf-4516-a0c9-3b0e57700650" providerId="ADAL" clId="{38C374C8-963D-4345-870F-CF0B08D7C9A2}" dt="2021-03-12T12:45:46.618" v="1537" actId="14100"/>
          <ac:spMkLst>
            <pc:docMk/>
            <pc:sldMk cId="2413987849" sldId="427"/>
            <ac:spMk id="9" creationId="{00000000-0000-0000-0000-000000000000}"/>
          </ac:spMkLst>
        </pc:spChg>
      </pc:sldChg>
      <pc:sldChg chg="add del">
        <pc:chgData name="Jones, Dylan" userId="40dac1d7-80bf-4516-a0c9-3b0e57700650" providerId="ADAL" clId="{38C374C8-963D-4345-870F-CF0B08D7C9A2}" dt="2021-03-03T15:37:00.474" v="1106"/>
        <pc:sldMkLst>
          <pc:docMk/>
          <pc:sldMk cId="2576265086" sldId="428"/>
        </pc:sldMkLst>
      </pc:sldChg>
      <pc:sldChg chg="addSp delSp modSp modNotesTx">
        <pc:chgData name="Jones, Dylan" userId="40dac1d7-80bf-4516-a0c9-3b0e57700650" providerId="ADAL" clId="{38C374C8-963D-4345-870F-CF0B08D7C9A2}" dt="2021-03-12T12:47:35.144" v="1540" actId="20577"/>
        <pc:sldMkLst>
          <pc:docMk/>
          <pc:sldMk cId="4174821624" sldId="428"/>
        </pc:sldMkLst>
        <pc:spChg chg="add mod">
          <ac:chgData name="Jones, Dylan" userId="40dac1d7-80bf-4516-a0c9-3b0e57700650" providerId="ADAL" clId="{38C374C8-963D-4345-870F-CF0B08D7C9A2}" dt="2021-03-12T12:47:35.144" v="1540" actId="20577"/>
          <ac:spMkLst>
            <pc:docMk/>
            <pc:sldMk cId="4174821624" sldId="428"/>
            <ac:spMk id="2" creationId="{D6BEA522-116E-4389-89F8-77306A8953D3}"/>
          </ac:spMkLst>
        </pc:spChg>
        <pc:picChg chg="del">
          <ac:chgData name="Jones, Dylan" userId="40dac1d7-80bf-4516-a0c9-3b0e57700650" providerId="ADAL" clId="{38C374C8-963D-4345-870F-CF0B08D7C9A2}" dt="2021-03-03T15:42:04.716" v="1150" actId="478"/>
          <ac:picMkLst>
            <pc:docMk/>
            <pc:sldMk cId="4174821624" sldId="428"/>
            <ac:picMk id="4" creationId="{E7AE1AF1-763D-4132-8ABA-5292D1CD45A8}"/>
          </ac:picMkLst>
        </pc:picChg>
        <pc:picChg chg="del">
          <ac:chgData name="Jones, Dylan" userId="40dac1d7-80bf-4516-a0c9-3b0e57700650" providerId="ADAL" clId="{38C374C8-963D-4345-870F-CF0B08D7C9A2}" dt="2021-03-03T15:42:08.299" v="1152" actId="478"/>
          <ac:picMkLst>
            <pc:docMk/>
            <pc:sldMk cId="4174821624" sldId="428"/>
            <ac:picMk id="7" creationId="{B5F1C685-031C-4AD7-9F32-8EEF661124F2}"/>
          </ac:picMkLst>
        </pc:picChg>
        <pc:picChg chg="del">
          <ac:chgData name="Jones, Dylan" userId="40dac1d7-80bf-4516-a0c9-3b0e57700650" providerId="ADAL" clId="{38C374C8-963D-4345-870F-CF0B08D7C9A2}" dt="2021-03-03T15:42:06.563" v="1151" actId="478"/>
          <ac:picMkLst>
            <pc:docMk/>
            <pc:sldMk cId="4174821624" sldId="428"/>
            <ac:picMk id="8" creationId="{803C5FC1-E0EB-4FE1-A4C0-97F5CDBA6402}"/>
          </ac:picMkLst>
        </pc:picChg>
      </pc:sldChg>
      <pc:sldChg chg="addSp delSp modSp modNotesTx">
        <pc:chgData name="Jones, Dylan" userId="40dac1d7-80bf-4516-a0c9-3b0e57700650" providerId="ADAL" clId="{38C374C8-963D-4345-870F-CF0B08D7C9A2}" dt="2021-03-12T12:52:59.707" v="1571" actId="6549"/>
        <pc:sldMkLst>
          <pc:docMk/>
          <pc:sldMk cId="3712746631" sldId="429"/>
        </pc:sldMkLst>
        <pc:spChg chg="add mod">
          <ac:chgData name="Jones, Dylan" userId="40dac1d7-80bf-4516-a0c9-3b0e57700650" providerId="ADAL" clId="{38C374C8-963D-4345-870F-CF0B08D7C9A2}" dt="2021-03-12T12:52:59.707" v="1571" actId="6549"/>
          <ac:spMkLst>
            <pc:docMk/>
            <pc:sldMk cId="3712746631" sldId="429"/>
            <ac:spMk id="4" creationId="{C5C1EEA7-7AF3-4464-AB4D-10494118EDC1}"/>
          </ac:spMkLst>
        </pc:spChg>
        <pc:spChg chg="mod">
          <ac:chgData name="Jones, Dylan" userId="40dac1d7-80bf-4516-a0c9-3b0e57700650" providerId="ADAL" clId="{38C374C8-963D-4345-870F-CF0B08D7C9A2}" dt="2021-03-12T12:49:26.664" v="1545" actId="14100"/>
          <ac:spMkLst>
            <pc:docMk/>
            <pc:sldMk cId="3712746631" sldId="429"/>
            <ac:spMk id="9" creationId="{00000000-0000-0000-0000-000000000000}"/>
          </ac:spMkLst>
        </pc:spChg>
        <pc:picChg chg="del">
          <ac:chgData name="Jones, Dylan" userId="40dac1d7-80bf-4516-a0c9-3b0e57700650" providerId="ADAL" clId="{38C374C8-963D-4345-870F-CF0B08D7C9A2}" dt="2021-03-03T15:44:23.297" v="1162" actId="478"/>
          <ac:picMkLst>
            <pc:docMk/>
            <pc:sldMk cId="3712746631" sldId="429"/>
            <ac:picMk id="2" creationId="{F67E33FD-B901-4B4E-930E-61FB22082EA2}"/>
          </ac:picMkLst>
        </pc:picChg>
        <pc:picChg chg="del">
          <ac:chgData name="Jones, Dylan" userId="40dac1d7-80bf-4516-a0c9-3b0e57700650" providerId="ADAL" clId="{38C374C8-963D-4345-870F-CF0B08D7C9A2}" dt="2021-03-03T15:44:27.483" v="1164" actId="478"/>
          <ac:picMkLst>
            <pc:docMk/>
            <pc:sldMk cId="3712746631" sldId="429"/>
            <ac:picMk id="3" creationId="{ABE40158-F9CC-4D80-9FB3-B587559AE675}"/>
          </ac:picMkLst>
        </pc:picChg>
        <pc:picChg chg="del">
          <ac:chgData name="Jones, Dylan" userId="40dac1d7-80bf-4516-a0c9-3b0e57700650" providerId="ADAL" clId="{38C374C8-963D-4345-870F-CF0B08D7C9A2}" dt="2021-03-03T15:44:25.560" v="1163" actId="478"/>
          <ac:picMkLst>
            <pc:docMk/>
            <pc:sldMk cId="3712746631" sldId="429"/>
            <ac:picMk id="5" creationId="{B1C61A76-8813-4C5B-B4A1-355DC1A67FED}"/>
          </ac:picMkLst>
        </pc:picChg>
      </pc:sldChg>
      <pc:sldChg chg="addSp delSp modSp">
        <pc:chgData name="Jones, Dylan" userId="40dac1d7-80bf-4516-a0c9-3b0e57700650" providerId="ADAL" clId="{38C374C8-963D-4345-870F-CF0B08D7C9A2}" dt="2021-03-12T12:54:04.992" v="1573" actId="20577"/>
        <pc:sldMkLst>
          <pc:docMk/>
          <pc:sldMk cId="360159525" sldId="430"/>
        </pc:sldMkLst>
        <pc:spChg chg="del mod">
          <ac:chgData name="Jones, Dylan" userId="40dac1d7-80bf-4516-a0c9-3b0e57700650" providerId="ADAL" clId="{38C374C8-963D-4345-870F-CF0B08D7C9A2}" dt="2021-03-03T16:00:19.798" v="1176"/>
          <ac:spMkLst>
            <pc:docMk/>
            <pc:sldMk cId="360159525" sldId="430"/>
            <ac:spMk id="2" creationId="{2E25C04F-E1B4-438C-A4BC-C4CC5A7FC74D}"/>
          </ac:spMkLst>
        </pc:spChg>
        <pc:spChg chg="add mod">
          <ac:chgData name="Jones, Dylan" userId="40dac1d7-80bf-4516-a0c9-3b0e57700650" providerId="ADAL" clId="{38C374C8-963D-4345-870F-CF0B08D7C9A2}" dt="2021-03-12T12:54:04.992" v="1573" actId="20577"/>
          <ac:spMkLst>
            <pc:docMk/>
            <pc:sldMk cId="360159525" sldId="430"/>
            <ac:spMk id="3" creationId="{89255CF5-B94F-49E3-A70B-17731FC07051}"/>
          </ac:spMkLst>
        </pc:spChg>
        <pc:spChg chg="mod">
          <ac:chgData name="Jones, Dylan" userId="40dac1d7-80bf-4516-a0c9-3b0e57700650" providerId="ADAL" clId="{38C374C8-963D-4345-870F-CF0B08D7C9A2}" dt="2021-03-12T12:53:21.738" v="1572" actId="14100"/>
          <ac:spMkLst>
            <pc:docMk/>
            <pc:sldMk cId="360159525" sldId="430"/>
            <ac:spMk id="9" creationId="{00000000-0000-0000-0000-000000000000}"/>
          </ac:spMkLst>
        </pc:spChg>
      </pc:sldChg>
      <pc:sldChg chg="addSp delSp modSp modNotesTx">
        <pc:chgData name="Jones, Dylan" userId="40dac1d7-80bf-4516-a0c9-3b0e57700650" providerId="ADAL" clId="{38C374C8-963D-4345-870F-CF0B08D7C9A2}" dt="2021-03-03T16:08:08.828" v="1206" actId="6549"/>
        <pc:sldMkLst>
          <pc:docMk/>
          <pc:sldMk cId="966310145" sldId="431"/>
        </pc:sldMkLst>
        <pc:spChg chg="add mod">
          <ac:chgData name="Jones, Dylan" userId="40dac1d7-80bf-4516-a0c9-3b0e57700650" providerId="ADAL" clId="{38C374C8-963D-4345-870F-CF0B08D7C9A2}" dt="2021-03-03T16:08:01.968" v="1205" actId="255"/>
          <ac:spMkLst>
            <pc:docMk/>
            <pc:sldMk cId="966310145" sldId="431"/>
            <ac:spMk id="2" creationId="{C265874B-1CF9-46D5-A0F7-2870D18A13E8}"/>
          </ac:spMkLst>
        </pc:spChg>
        <pc:picChg chg="del">
          <ac:chgData name="Jones, Dylan" userId="40dac1d7-80bf-4516-a0c9-3b0e57700650" providerId="ADAL" clId="{38C374C8-963D-4345-870F-CF0B08D7C9A2}" dt="2021-03-03T16:06:31.583" v="1198" actId="478"/>
          <ac:picMkLst>
            <pc:docMk/>
            <pc:sldMk cId="966310145" sldId="431"/>
            <ac:picMk id="4" creationId="{00B0357D-8645-4A6D-B426-9ECB7F698F4A}"/>
          </ac:picMkLst>
        </pc:picChg>
        <pc:picChg chg="del">
          <ac:chgData name="Jones, Dylan" userId="40dac1d7-80bf-4516-a0c9-3b0e57700650" providerId="ADAL" clId="{38C374C8-963D-4345-870F-CF0B08D7C9A2}" dt="2021-03-03T16:06:33.201" v="1199" actId="478"/>
          <ac:picMkLst>
            <pc:docMk/>
            <pc:sldMk cId="966310145" sldId="431"/>
            <ac:picMk id="7" creationId="{E056264E-47A7-406D-BA53-7129148F6DA1}"/>
          </ac:picMkLst>
        </pc:picChg>
      </pc:sldChg>
      <pc:sldChg chg="addSp delSp modSp modNotesTx">
        <pc:chgData name="Jones, Dylan" userId="40dac1d7-80bf-4516-a0c9-3b0e57700650" providerId="ADAL" clId="{38C374C8-963D-4345-870F-CF0B08D7C9A2}" dt="2021-03-12T12:56:54.258" v="1577" actId="14100"/>
        <pc:sldMkLst>
          <pc:docMk/>
          <pc:sldMk cId="1079336343" sldId="432"/>
        </pc:sldMkLst>
        <pc:spChg chg="add mod">
          <ac:chgData name="Jones, Dylan" userId="40dac1d7-80bf-4516-a0c9-3b0e57700650" providerId="ADAL" clId="{38C374C8-963D-4345-870F-CF0B08D7C9A2}" dt="2021-03-03T16:11:43.280" v="1217" actId="255"/>
          <ac:spMkLst>
            <pc:docMk/>
            <pc:sldMk cId="1079336343" sldId="432"/>
            <ac:spMk id="3" creationId="{A526190F-F284-4614-91DD-92A48B99EEC9}"/>
          </ac:spMkLst>
        </pc:spChg>
        <pc:spChg chg="mod">
          <ac:chgData name="Jones, Dylan" userId="40dac1d7-80bf-4516-a0c9-3b0e57700650" providerId="ADAL" clId="{38C374C8-963D-4345-870F-CF0B08D7C9A2}" dt="2021-03-12T12:56:54.258" v="1577" actId="14100"/>
          <ac:spMkLst>
            <pc:docMk/>
            <pc:sldMk cId="1079336343" sldId="432"/>
            <ac:spMk id="9" creationId="{00000000-0000-0000-0000-000000000000}"/>
          </ac:spMkLst>
        </pc:spChg>
        <pc:picChg chg="del">
          <ac:chgData name="Jones, Dylan" userId="40dac1d7-80bf-4516-a0c9-3b0e57700650" providerId="ADAL" clId="{38C374C8-963D-4345-870F-CF0B08D7C9A2}" dt="2021-03-03T16:08:38.322" v="1208" actId="478"/>
          <ac:picMkLst>
            <pc:docMk/>
            <pc:sldMk cId="1079336343" sldId="432"/>
            <ac:picMk id="2" creationId="{216B97A2-1E81-4B00-906B-238975AFB62E}"/>
          </ac:picMkLst>
        </pc:picChg>
        <pc:picChg chg="del">
          <ac:chgData name="Jones, Dylan" userId="40dac1d7-80bf-4516-a0c9-3b0e57700650" providerId="ADAL" clId="{38C374C8-963D-4345-870F-CF0B08D7C9A2}" dt="2021-03-03T16:08:36.252" v="1207" actId="478"/>
          <ac:picMkLst>
            <pc:docMk/>
            <pc:sldMk cId="1079336343" sldId="432"/>
            <ac:picMk id="4" creationId="{D4F15FC2-B99F-42EC-ACD5-C0AA16D36408}"/>
          </ac:picMkLst>
        </pc:picChg>
      </pc:sldChg>
      <pc:sldChg chg="addSp delSp modSp">
        <pc:chgData name="Jones, Dylan" userId="40dac1d7-80bf-4516-a0c9-3b0e57700650" providerId="ADAL" clId="{38C374C8-963D-4345-870F-CF0B08D7C9A2}" dt="2021-03-12T13:00:25.559" v="1589" actId="14100"/>
        <pc:sldMkLst>
          <pc:docMk/>
          <pc:sldMk cId="51080952" sldId="433"/>
        </pc:sldMkLst>
        <pc:spChg chg="add mod">
          <ac:chgData name="Jones, Dylan" userId="40dac1d7-80bf-4516-a0c9-3b0e57700650" providerId="ADAL" clId="{38C374C8-963D-4345-870F-CF0B08D7C9A2}" dt="2021-03-03T16:14:36.652" v="1231" actId="255"/>
          <ac:spMkLst>
            <pc:docMk/>
            <pc:sldMk cId="51080952" sldId="433"/>
            <ac:spMk id="2" creationId="{1B96747C-6C85-48B6-BCA2-FAB65BBA25DE}"/>
          </ac:spMkLst>
        </pc:spChg>
        <pc:spChg chg="del mod">
          <ac:chgData name="Jones, Dylan" userId="40dac1d7-80bf-4516-a0c9-3b0e57700650" providerId="ADAL" clId="{38C374C8-963D-4345-870F-CF0B08D7C9A2}" dt="2021-03-03T16:12:59.240" v="1223"/>
          <ac:spMkLst>
            <pc:docMk/>
            <pc:sldMk cId="51080952" sldId="433"/>
            <ac:spMk id="3" creationId="{89255CF5-B94F-49E3-A70B-17731FC07051}"/>
          </ac:spMkLst>
        </pc:spChg>
        <pc:spChg chg="mod">
          <ac:chgData name="Jones, Dylan" userId="40dac1d7-80bf-4516-a0c9-3b0e57700650" providerId="ADAL" clId="{38C374C8-963D-4345-870F-CF0B08D7C9A2}" dt="2021-03-12T13:00:25.559" v="1589" actId="14100"/>
          <ac:spMkLst>
            <pc:docMk/>
            <pc:sldMk cId="51080952" sldId="433"/>
            <ac:spMk id="9" creationId="{00000000-0000-0000-0000-000000000000}"/>
          </ac:spMkLst>
        </pc:spChg>
      </pc:sldChg>
      <pc:sldChg chg="addSp delSp modSp mod modNotesTx">
        <pc:chgData name="Jones, Dylan" userId="40dac1d7-80bf-4516-a0c9-3b0e57700650" providerId="ADAL" clId="{38C374C8-963D-4345-870F-CF0B08D7C9A2}" dt="2021-03-15T14:02:15.821" v="1590" actId="6549"/>
        <pc:sldMkLst>
          <pc:docMk/>
          <pc:sldMk cId="4020725538" sldId="434"/>
        </pc:sldMkLst>
        <pc:spChg chg="add mod">
          <ac:chgData name="Jones, Dylan" userId="40dac1d7-80bf-4516-a0c9-3b0e57700650" providerId="ADAL" clId="{38C374C8-963D-4345-870F-CF0B08D7C9A2}" dt="2021-03-15T14:02:15.821" v="1590" actId="6549"/>
          <ac:spMkLst>
            <pc:docMk/>
            <pc:sldMk cId="4020725538" sldId="434"/>
            <ac:spMk id="3" creationId="{067FBC18-DC81-437F-B112-8B09F8900C6B}"/>
          </ac:spMkLst>
        </pc:spChg>
        <pc:spChg chg="mod">
          <ac:chgData name="Jones, Dylan" userId="40dac1d7-80bf-4516-a0c9-3b0e57700650" providerId="ADAL" clId="{38C374C8-963D-4345-870F-CF0B08D7C9A2}" dt="2021-03-12T12:32:18.479" v="1510" actId="20577"/>
          <ac:spMkLst>
            <pc:docMk/>
            <pc:sldMk cId="4020725538" sldId="434"/>
            <ac:spMk id="9" creationId="{00000000-0000-0000-0000-000000000000}"/>
          </ac:spMkLst>
        </pc:spChg>
        <pc:picChg chg="del">
          <ac:chgData name="Jones, Dylan" userId="40dac1d7-80bf-4516-a0c9-3b0e57700650" providerId="ADAL" clId="{38C374C8-963D-4345-870F-CF0B08D7C9A2}" dt="2021-03-12T12:32:25.883" v="1511" actId="478"/>
          <ac:picMkLst>
            <pc:docMk/>
            <pc:sldMk cId="4020725538" sldId="434"/>
            <ac:picMk id="2" creationId="{721DEF6D-0624-4D68-8992-EAA798B90BB6}"/>
          </ac:picMkLst>
        </pc:picChg>
      </pc:sldChg>
      <pc:sldChg chg="addSp delSp modSp mod modNotesTx">
        <pc:chgData name="Jones, Dylan" userId="40dac1d7-80bf-4516-a0c9-3b0e57700650" providerId="ADAL" clId="{38C374C8-963D-4345-870F-CF0B08D7C9A2}" dt="2021-03-15T14:02:29.499" v="1591" actId="6549"/>
        <pc:sldMkLst>
          <pc:docMk/>
          <pc:sldMk cId="1689357991" sldId="435"/>
        </pc:sldMkLst>
        <pc:spChg chg="add mod">
          <ac:chgData name="Jones, Dylan" userId="40dac1d7-80bf-4516-a0c9-3b0e57700650" providerId="ADAL" clId="{38C374C8-963D-4345-870F-CF0B08D7C9A2}" dt="2021-03-15T14:02:29.499" v="1591" actId="6549"/>
          <ac:spMkLst>
            <pc:docMk/>
            <pc:sldMk cId="1689357991" sldId="435"/>
            <ac:spMk id="2" creationId="{60D59531-CE78-435E-8FB5-B90FE1ABB3FF}"/>
          </ac:spMkLst>
        </pc:spChg>
        <pc:picChg chg="del">
          <ac:chgData name="Jones, Dylan" userId="40dac1d7-80bf-4516-a0c9-3b0e57700650" providerId="ADAL" clId="{38C374C8-963D-4345-870F-CF0B08D7C9A2}" dt="2021-03-12T12:59:13.368" v="1583" actId="478"/>
          <ac:picMkLst>
            <pc:docMk/>
            <pc:sldMk cId="1689357991" sldId="435"/>
            <ac:picMk id="3" creationId="{A4E6B06F-515B-414B-BE8F-F844F7AF4BF8}"/>
          </ac:picMkLst>
        </pc:picChg>
      </pc:sldChg>
    </pc:docChg>
  </pc:docChgLst>
  <pc:docChgLst>
    <pc:chgData name="Huws, Rhys" userId="21c193d3-9a32-4f8d-aa0d-0af761b5149e" providerId="ADAL" clId="{F4E0A995-6C23-4C4C-B99B-63A9D05FBF8F}"/>
    <pc:docChg chg="modSld">
      <pc:chgData name="Huws, Rhys" userId="21c193d3-9a32-4f8d-aa0d-0af761b5149e" providerId="ADAL" clId="{F4E0A995-6C23-4C4C-B99B-63A9D05FBF8F}" dt="2021-03-25T11:02:35.351" v="1" actId="20577"/>
      <pc:docMkLst>
        <pc:docMk/>
      </pc:docMkLst>
      <pc:sldChg chg="modSp">
        <pc:chgData name="Huws, Rhys" userId="21c193d3-9a32-4f8d-aa0d-0af761b5149e" providerId="ADAL" clId="{F4E0A995-6C23-4C4C-B99B-63A9D05FBF8F}" dt="2021-03-25T11:02:35.351" v="1" actId="20577"/>
        <pc:sldMkLst>
          <pc:docMk/>
          <pc:sldMk cId="3160198182" sldId="358"/>
        </pc:sldMkLst>
        <pc:spChg chg="mod">
          <ac:chgData name="Huws, Rhys" userId="21c193d3-9a32-4f8d-aa0d-0af761b5149e" providerId="ADAL" clId="{F4E0A995-6C23-4C4C-B99B-63A9D05FBF8F}" dt="2021-03-25T11:02:35.351" v="1" actId="20577"/>
          <ac:spMkLst>
            <pc:docMk/>
            <pc:sldMk cId="3160198182" sldId="358"/>
            <ac:spMk id="7" creationId="{00000000-0000-0000-0000-000000000000}"/>
          </ac:spMkLst>
        </pc:spChg>
      </pc:sldChg>
    </pc:docChg>
  </pc:docChgLst>
  <pc:docChgLst>
    <pc:chgData name="Morgan, Eira" userId="6859103c-ab02-449e-bd59-9afdd3ea31c1" providerId="ADAL" clId="{3956B0F3-307B-4268-85AB-E80A93857EED}"/>
    <pc:docChg chg="addSld delSld modSld">
      <pc:chgData name="Morgan, Eira" userId="6859103c-ab02-449e-bd59-9afdd3ea31c1" providerId="ADAL" clId="{3956B0F3-307B-4268-85AB-E80A93857EED}" dt="2021-11-24T12:57:46.580" v="1"/>
      <pc:docMkLst>
        <pc:docMk/>
      </pc:docMkLst>
      <pc:sldChg chg="del">
        <pc:chgData name="Morgan, Eira" userId="6859103c-ab02-449e-bd59-9afdd3ea31c1" providerId="ADAL" clId="{3956B0F3-307B-4268-85AB-E80A93857EED}" dt="2021-11-24T09:18:29.499" v="0" actId="47"/>
        <pc:sldMkLst>
          <pc:docMk/>
          <pc:sldMk cId="1047609714" sldId="315"/>
        </pc:sldMkLst>
      </pc:sldChg>
      <pc:sldChg chg="add">
        <pc:chgData name="Morgan, Eira" userId="6859103c-ab02-449e-bd59-9afdd3ea31c1" providerId="ADAL" clId="{3956B0F3-307B-4268-85AB-E80A93857EED}" dt="2021-11-24T12:57:46.580" v="1"/>
        <pc:sldMkLst>
          <pc:docMk/>
          <pc:sldMk cId="3427985047" sldId="352"/>
        </pc:sldMkLst>
      </pc:sldChg>
      <pc:sldChg chg="add">
        <pc:chgData name="Morgan, Eira" userId="6859103c-ab02-449e-bd59-9afdd3ea31c1" providerId="ADAL" clId="{3956B0F3-307B-4268-85AB-E80A93857EED}" dt="2021-11-24T12:57:46.580" v="1"/>
        <pc:sldMkLst>
          <pc:docMk/>
          <pc:sldMk cId="2353886" sldId="436"/>
        </pc:sldMkLst>
      </pc:sldChg>
      <pc:sldChg chg="add">
        <pc:chgData name="Morgan, Eira" userId="6859103c-ab02-449e-bd59-9afdd3ea31c1" providerId="ADAL" clId="{3956B0F3-307B-4268-85AB-E80A93857EED}" dt="2021-11-24T12:57:46.580" v="1"/>
        <pc:sldMkLst>
          <pc:docMk/>
          <pc:sldMk cId="32028209" sldId="437"/>
        </pc:sldMkLst>
      </pc:sldChg>
      <pc:sldMasterChg chg="delSldLayout">
        <pc:chgData name="Morgan, Eira" userId="6859103c-ab02-449e-bd59-9afdd3ea31c1" providerId="ADAL" clId="{3956B0F3-307B-4268-85AB-E80A93857EED}" dt="2021-11-24T09:18:29.499" v="0" actId="47"/>
        <pc:sldMasterMkLst>
          <pc:docMk/>
          <pc:sldMasterMk cId="2459823146" sldId="2147483648"/>
        </pc:sldMasterMkLst>
        <pc:sldLayoutChg chg="del">
          <pc:chgData name="Morgan, Eira" userId="6859103c-ab02-449e-bd59-9afdd3ea31c1" providerId="ADAL" clId="{3956B0F3-307B-4268-85AB-E80A93857EED}" dt="2021-11-24T09:18:29.499" v="0" actId="47"/>
          <pc:sldLayoutMkLst>
            <pc:docMk/>
            <pc:sldMasterMk cId="2459823146" sldId="2147483648"/>
            <pc:sldLayoutMk cId="1127170226" sldId="214748366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564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024" cy="496967"/>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7890" y="0"/>
            <a:ext cx="2945024" cy="496967"/>
          </a:xfrm>
          <a:prstGeom prst="rect">
            <a:avLst/>
          </a:prstGeom>
        </p:spPr>
        <p:txBody>
          <a:bodyPr vert="horz" lIns="91440" tIns="45720" rIns="91440" bIns="45720" rtlCol="0"/>
          <a:lstStyle>
            <a:lvl1pPr algn="r">
              <a:defRPr sz="1200"/>
            </a:lvl1pPr>
          </a:lstStyle>
          <a:p>
            <a:fld id="{91333581-9709-4744-951C-ACEFFD2B2182}" type="datetimeFigureOut">
              <a:rPr lang="en-GB" smtClean="0"/>
              <a:t>24/11/2021</a:t>
            </a:fld>
            <a:endParaRPr lang="en-GB" dirty="0"/>
          </a:p>
        </p:txBody>
      </p:sp>
      <p:sp>
        <p:nvSpPr>
          <p:cNvPr id="4" name="Slide Image Placeholder 3"/>
          <p:cNvSpPr>
            <a:spLocks noGrp="1" noRot="1" noChangeAspect="1"/>
          </p:cNvSpPr>
          <p:nvPr>
            <p:ph type="sldImg" idx="2"/>
          </p:nvPr>
        </p:nvSpPr>
        <p:spPr>
          <a:xfrm>
            <a:off x="915988" y="744538"/>
            <a:ext cx="496252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133" y="4717218"/>
            <a:ext cx="5436235" cy="446794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1259"/>
            <a:ext cx="2945024" cy="49696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7890" y="9431259"/>
            <a:ext cx="2945024" cy="496967"/>
          </a:xfrm>
          <a:prstGeom prst="rect">
            <a:avLst/>
          </a:prstGeom>
        </p:spPr>
        <p:txBody>
          <a:bodyPr vert="horz" lIns="91440" tIns="45720" rIns="91440" bIns="45720" rtlCol="0" anchor="b"/>
          <a:lstStyle>
            <a:lvl1pPr algn="r">
              <a:defRPr sz="1200"/>
            </a:lvl1pPr>
          </a:lstStyle>
          <a:p>
            <a:fld id="{CAF9DCF4-537F-4EB2-B888-D45C6C13859D}" type="slidenum">
              <a:rPr lang="en-GB" smtClean="0"/>
              <a:t>‹#›</a:t>
            </a:fld>
            <a:endParaRPr lang="en-GB" dirty="0"/>
          </a:p>
        </p:txBody>
      </p:sp>
    </p:spTree>
    <p:extLst>
      <p:ext uri="{BB962C8B-B14F-4D97-AF65-F5344CB8AC3E}">
        <p14:creationId xmlns:p14="http://schemas.microsoft.com/office/powerpoint/2010/main" val="4291480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a:t>
            </a:fld>
            <a:endParaRPr lang="en-GB"/>
          </a:p>
        </p:txBody>
      </p:sp>
    </p:spTree>
    <p:extLst>
      <p:ext uri="{BB962C8B-B14F-4D97-AF65-F5344CB8AC3E}">
        <p14:creationId xmlns:p14="http://schemas.microsoft.com/office/powerpoint/2010/main" val="3819243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noProof="0" dirty="0"/>
              <a:t>This question assesses </a:t>
            </a:r>
            <a:r>
              <a:rPr lang="en-GB" b="1" noProof="0" dirty="0"/>
              <a:t>AO1</a:t>
            </a:r>
            <a:r>
              <a:rPr lang="en-GB" noProof="0" dirty="0"/>
              <a:t> and </a:t>
            </a:r>
            <a:r>
              <a:rPr lang="en-GB" b="1" noProof="0" dirty="0"/>
              <a:t>AO3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AO3</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noProof="0" dirty="0"/>
              <a:t>For AO1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noProof="0" dirty="0"/>
              <a:t>Band</a:t>
            </a:r>
            <a:r>
              <a:rPr lang="en-US" b="0" baseline="0" noProof="0" dirty="0"/>
              <a:t> 1 responses only demonstrate some understanding of the key feature. They do not tend to move beyond the information provided in the source material – </a:t>
            </a:r>
            <a:r>
              <a:rPr lang="en-US" b="1" baseline="0" noProof="0" dirty="0"/>
              <a:t>1 mark.</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clearly understand the key feature in the question and provide knowledge above and beyond what they have been given – </a:t>
            </a:r>
            <a:r>
              <a:rPr lang="en-US" b="1" baseline="0" noProof="0" dirty="0"/>
              <a:t>2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noProof="0" dirty="0"/>
              <a:t>For AO3</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noProof="0" dirty="0"/>
              <a:t>Band</a:t>
            </a:r>
            <a:r>
              <a:rPr lang="en-US" b="0" baseline="0" noProof="0" dirty="0"/>
              <a:t> 1 responses only provide a very basic </a:t>
            </a:r>
            <a:r>
              <a:rPr lang="en-US" b="0" baseline="0" noProof="0" dirty="0" err="1"/>
              <a:t>judgement</a:t>
            </a:r>
            <a:r>
              <a:rPr lang="en-US" b="0" baseline="0" noProof="0" dirty="0"/>
              <a:t>, normally paraphrasing the source material with little development –</a:t>
            </a:r>
            <a:r>
              <a:rPr lang="en-US" b="1" baseline="0" noProof="0" dirty="0"/>
              <a:t> 1-2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make a relevant </a:t>
            </a:r>
            <a:r>
              <a:rPr lang="en-US" b="0" baseline="0" noProof="0" dirty="0" err="1"/>
              <a:t>judgement</a:t>
            </a:r>
            <a:r>
              <a:rPr lang="en-US" b="0" baseline="0" noProof="0" dirty="0"/>
              <a:t> and display some understanding of the accuracy of the source, with contextual support. They may provide basic comments on the authorship of the source – </a:t>
            </a:r>
            <a:r>
              <a:rPr lang="en-US" b="1" baseline="0" noProof="0" dirty="0"/>
              <a:t>3-4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3 responses will provide a substantiated </a:t>
            </a:r>
            <a:r>
              <a:rPr lang="en-US" b="0" baseline="0" noProof="0" dirty="0" err="1"/>
              <a:t>judgement</a:t>
            </a:r>
            <a:r>
              <a:rPr lang="en-US" b="0" baseline="0" noProof="0" dirty="0"/>
              <a:t>. This constitutes discussing the accuracy of the source, but also the weaknesses of it in terms of what it omits and/or how the authorship could impact upon its accuracy – </a:t>
            </a:r>
            <a:r>
              <a:rPr lang="en-US" b="1" baseline="0" noProof="0" dirty="0"/>
              <a:t>5-6 marks.</a:t>
            </a:r>
            <a:r>
              <a:rPr lang="en-US" b="0" baseline="0" noProof="0" dirty="0"/>
              <a:t> If all these are fulfilled, high Band 3 can be awarded – </a:t>
            </a:r>
            <a:r>
              <a:rPr lang="en-US" b="1" baseline="0" noProof="0" dirty="0"/>
              <a:t>6 marks.</a:t>
            </a:r>
            <a:endParaRPr lang="en-GB" b="0" noProof="0" dirty="0"/>
          </a:p>
          <a:p>
            <a:pPr marL="0" indent="0">
              <a:buFont typeface="Arial" panose="020B0604020202020204" pitchFamily="34" charset="0"/>
              <a:buNone/>
            </a:pP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11</a:t>
            </a:fld>
            <a:endParaRPr lang="en-GB" dirty="0"/>
          </a:p>
        </p:txBody>
      </p:sp>
    </p:spTree>
    <p:extLst>
      <p:ext uri="{BB962C8B-B14F-4D97-AF65-F5344CB8AC3E}">
        <p14:creationId xmlns:p14="http://schemas.microsoft.com/office/powerpoint/2010/main" val="4166253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12</a:t>
            </a:fld>
            <a:endParaRPr lang="en-GB" dirty="0"/>
          </a:p>
        </p:txBody>
      </p:sp>
    </p:spTree>
    <p:extLst>
      <p:ext uri="{BB962C8B-B14F-4D97-AF65-F5344CB8AC3E}">
        <p14:creationId xmlns:p14="http://schemas.microsoft.com/office/powerpoint/2010/main" val="778078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13</a:t>
            </a:fld>
            <a:endParaRPr lang="en-GB" dirty="0"/>
          </a:p>
        </p:txBody>
      </p:sp>
    </p:spTree>
    <p:extLst>
      <p:ext uri="{BB962C8B-B14F-4D97-AF65-F5344CB8AC3E}">
        <p14:creationId xmlns:p14="http://schemas.microsoft.com/office/powerpoint/2010/main" val="12869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Question</a:t>
            </a:r>
            <a:r>
              <a:rPr lang="en-US" sz="1200" kern="1200" baseline="0" dirty="0">
                <a:solidFill>
                  <a:schemeClr val="tx1"/>
                </a:solidFill>
                <a:effectLst/>
                <a:latin typeface="+mn-lt"/>
                <a:ea typeface="+mn-ea"/>
                <a:cs typeface="+mn-cs"/>
              </a:rPr>
              <a:t> 3 tests AOs 1 and 2 is worth 12 marks. 4 marks are awarded for AO1, 8 for AO2. </a:t>
            </a:r>
          </a:p>
          <a:p>
            <a:pPr lvl="0"/>
            <a:r>
              <a:rPr lang="en-US" sz="1200" kern="1200" dirty="0">
                <a:solidFill>
                  <a:schemeClr val="tx1"/>
                </a:solidFill>
                <a:effectLst/>
                <a:latin typeface="+mn-lt"/>
                <a:ea typeface="+mn-ea"/>
                <a:cs typeface="+mn-cs"/>
              </a:rPr>
              <a:t>For this question candidates need to address the significance of the key issue and not just provide a narrative account based around historical knowledge.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issue chosen will always be one that is key to the topic. Candidates are expected to focus upon the issue and explain why it is significant in the context of the question asked. </a:t>
            </a:r>
            <a:r>
              <a:rPr lang="en-GB" sz="1200" kern="1200" dirty="0">
                <a:solidFill>
                  <a:schemeClr val="tx1"/>
                </a:solidFill>
                <a:effectLst/>
                <a:latin typeface="+mn-lt"/>
                <a:ea typeface="+mn-ea"/>
                <a:cs typeface="+mn-cs"/>
              </a:rPr>
              <a:t>As such, the response needs to revolve around the key issue and candidates are encouraged to regularly refer to the term ‘significant’ as a means of focusing their explanation – for example, ‘The (1601 Poor Law) was also significant in (dealing with the poor) because…’</a:t>
            </a:r>
          </a:p>
          <a:p>
            <a:pPr lvl="0"/>
            <a:r>
              <a:rPr lang="en-US" sz="1200" kern="1200" dirty="0">
                <a:solidFill>
                  <a:schemeClr val="tx1"/>
                </a:solidFill>
                <a:effectLst/>
                <a:latin typeface="+mn-lt"/>
                <a:ea typeface="+mn-ea"/>
                <a:cs typeface="+mn-cs"/>
              </a:rPr>
              <a:t>Eight marks are awarded for the explanation in this response and by sustaining this explanation of why the issue was significant they will access the higher Bands in the mark scheme.</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question also requires candidates to display historical knowledge so the explanation should be supported by as much relevant contextual knowledge as possible.</a:t>
            </a:r>
            <a:endParaRPr lang="en-GB" sz="1200" kern="1200" dirty="0">
              <a:solidFill>
                <a:schemeClr val="tx1"/>
              </a:solidFill>
              <a:effectLst/>
              <a:latin typeface="+mn-lt"/>
              <a:ea typeface="+mn-ea"/>
              <a:cs typeface="+mn-cs"/>
            </a:endParaRP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14</a:t>
            </a:fld>
            <a:endParaRPr lang="en-GB" dirty="0"/>
          </a:p>
        </p:txBody>
      </p:sp>
    </p:spTree>
    <p:extLst>
      <p:ext uri="{BB962C8B-B14F-4D97-AF65-F5344CB8AC3E}">
        <p14:creationId xmlns:p14="http://schemas.microsoft.com/office/powerpoint/2010/main" val="1421358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15</a:t>
            </a:fld>
            <a:endParaRPr lang="en-GB" dirty="0"/>
          </a:p>
        </p:txBody>
      </p:sp>
    </p:spTree>
    <p:extLst>
      <p:ext uri="{BB962C8B-B14F-4D97-AF65-F5344CB8AC3E}">
        <p14:creationId xmlns:p14="http://schemas.microsoft.com/office/powerpoint/2010/main" val="156880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noProof="0" dirty="0"/>
              <a:t>This question assesses </a:t>
            </a:r>
            <a:r>
              <a:rPr lang="en-GB" b="1" noProof="0" dirty="0"/>
              <a:t>AO1</a:t>
            </a:r>
            <a:r>
              <a:rPr lang="en-GB" noProof="0" dirty="0"/>
              <a:t> and </a:t>
            </a:r>
            <a:r>
              <a:rPr lang="en-GB" b="1" noProof="0" dirty="0"/>
              <a:t>AO2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AO2</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noProof="0" dirty="0"/>
              <a:t>For AO1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noProof="0" dirty="0"/>
              <a:t>Band 1 responses</a:t>
            </a:r>
            <a:r>
              <a:rPr lang="en-US" b="0" baseline="0" noProof="0" dirty="0"/>
              <a:t> only provide basic knowledge and understanding of the key feature in the question. This may constitute one or two basic points relevant to the set issue – </a:t>
            </a:r>
            <a:r>
              <a:rPr lang="en-US" b="1" baseline="0" noProof="0" dirty="0"/>
              <a:t>1 mark.</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build upon this and demonstrate some knowledge and understanding, constituting two or more relevant points – </a:t>
            </a:r>
            <a:r>
              <a:rPr lang="en-US" b="1" baseline="0" noProof="0" dirty="0"/>
              <a:t>2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3 responses clearly understand the key feature in the question and provide detailed knowledge and understanding – </a:t>
            </a:r>
            <a:r>
              <a:rPr lang="en-US" b="1" baseline="0" noProof="0" dirty="0"/>
              <a:t>3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4 responses move beyond this – the knowledge and understanding displayed is accurate, relevant and supports the issue of significance – </a:t>
            </a:r>
            <a:r>
              <a:rPr lang="en-US" b="1" baseline="0" noProof="0" dirty="0"/>
              <a:t>4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noProof="0" dirty="0"/>
              <a:t>For AO2</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1 responses make very </a:t>
            </a:r>
            <a:r>
              <a:rPr lang="en-US" b="0" baseline="0" noProof="0" dirty="0" err="1"/>
              <a:t>generalised</a:t>
            </a:r>
            <a:r>
              <a:rPr lang="en-US" b="0" baseline="0" noProof="0" dirty="0"/>
              <a:t> comments and do not address the significance of the issue – </a:t>
            </a:r>
            <a:r>
              <a:rPr lang="en-US" b="1" baseline="0" noProof="0" dirty="0"/>
              <a:t>1-2 marks.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begin to comment upon the significance, but the </a:t>
            </a:r>
            <a:r>
              <a:rPr lang="en-US" b="0" baseline="0" noProof="0" dirty="0" err="1"/>
              <a:t>judgement</a:t>
            </a:r>
            <a:r>
              <a:rPr lang="en-US" b="0" baseline="0" noProof="0" dirty="0"/>
              <a:t> is relatively weak. Candidates may tend to simply ‘top’ and ‘tail’ their answer without support – </a:t>
            </a:r>
            <a:r>
              <a:rPr lang="en-US" b="1" baseline="0" noProof="0" dirty="0"/>
              <a:t>3-4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3 responses start to address the significance of the issue, but make more than token references to it. They start to place the issue and its significance in context - </a:t>
            </a:r>
            <a:r>
              <a:rPr lang="en-US" b="1" baseline="0" noProof="0" dirty="0"/>
              <a:t>5-6 marks.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4 responses fully explain the significance of the identified issue. This constitutes a consistent and relevant attempt to explain the significance of the issue in its correct historical context. The issue of ‘significance’ is brought to the fore throughout the answer, providing a substantiated </a:t>
            </a:r>
            <a:r>
              <a:rPr lang="en-US" b="0" baseline="0" noProof="0" dirty="0" err="1"/>
              <a:t>judgement</a:t>
            </a:r>
            <a:r>
              <a:rPr lang="en-US" b="0" baseline="0" noProof="0" dirty="0"/>
              <a:t> – </a:t>
            </a:r>
            <a:r>
              <a:rPr lang="en-US" b="1" baseline="0" noProof="0" dirty="0"/>
              <a:t>7-8 marks.</a:t>
            </a:r>
            <a:endParaRPr lang="en-GB" b="0" noProof="0" dirty="0"/>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16</a:t>
            </a:fld>
            <a:endParaRPr lang="en-GB" dirty="0"/>
          </a:p>
        </p:txBody>
      </p:sp>
    </p:spTree>
    <p:extLst>
      <p:ext uri="{BB962C8B-B14F-4D97-AF65-F5344CB8AC3E}">
        <p14:creationId xmlns:p14="http://schemas.microsoft.com/office/powerpoint/2010/main" val="314268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17</a:t>
            </a:fld>
            <a:endParaRPr lang="en-GB" dirty="0"/>
          </a:p>
        </p:txBody>
      </p:sp>
    </p:spTree>
    <p:extLst>
      <p:ext uri="{BB962C8B-B14F-4D97-AF65-F5344CB8AC3E}">
        <p14:creationId xmlns:p14="http://schemas.microsoft.com/office/powerpoint/2010/main" val="1023565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18</a:t>
            </a:fld>
            <a:endParaRPr lang="en-GB" dirty="0"/>
          </a:p>
        </p:txBody>
      </p:sp>
    </p:spTree>
    <p:extLst>
      <p:ext uri="{BB962C8B-B14F-4D97-AF65-F5344CB8AC3E}">
        <p14:creationId xmlns:p14="http://schemas.microsoft.com/office/powerpoint/2010/main" val="2835908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Question 4 tests AOs</a:t>
            </a:r>
            <a:r>
              <a:rPr lang="en-US" sz="1200" kern="1200" baseline="0" dirty="0">
                <a:solidFill>
                  <a:schemeClr val="tx1"/>
                </a:solidFill>
                <a:effectLst/>
                <a:latin typeface="+mn-lt"/>
                <a:ea typeface="+mn-ea"/>
                <a:cs typeface="+mn-cs"/>
              </a:rPr>
              <a:t> 1 and 2 and is worth 10 marks. 2 marks are awarded for AO1, 8 for AO2.</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this question, the four issues will all have clear connections to each other, as part of a wider historical issue. Firstly, candidates need to demonstrate knowledge of their chosen issues as two marks are awarded for historical knowledge. A brief explanation of the chosen issues is therefore required.</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need to make and then explain clear connections between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chosen issues. They</a:t>
            </a:r>
            <a:r>
              <a:rPr lang="en-US" sz="1200" kern="1200" baseline="0" dirty="0">
                <a:solidFill>
                  <a:schemeClr val="tx1"/>
                </a:solidFill>
                <a:effectLst/>
                <a:latin typeface="+mn-lt"/>
                <a:ea typeface="+mn-ea"/>
                <a:cs typeface="+mn-cs"/>
              </a:rPr>
              <a:t> should be</a:t>
            </a:r>
            <a:r>
              <a:rPr lang="en-US" sz="1200" kern="1200" dirty="0">
                <a:solidFill>
                  <a:schemeClr val="tx1"/>
                </a:solidFill>
                <a:effectLst/>
                <a:latin typeface="+mn-lt"/>
                <a:ea typeface="+mn-ea"/>
                <a:cs typeface="+mn-cs"/>
              </a:rPr>
              <a:t> encouraged to use terminology that clearly demonstrates this, for example - ‘This is connected to…as…’ or by using similar phrases such as ‘linked to’, ‘clearly impacted upon’ and so on.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Whilst candidates only have to make connections between two chosen issues, they can </a:t>
            </a:r>
            <a:r>
              <a:rPr lang="en-US" sz="1200" kern="1200" dirty="0" err="1">
                <a:solidFill>
                  <a:schemeClr val="tx1"/>
                </a:solidFill>
                <a:effectLst/>
                <a:latin typeface="+mn-lt"/>
                <a:ea typeface="+mn-ea"/>
                <a:cs typeface="+mn-cs"/>
              </a:rPr>
              <a:t>contextualise</a:t>
            </a:r>
            <a:r>
              <a:rPr lang="en-US" sz="1200" kern="1200" baseline="0" dirty="0">
                <a:solidFill>
                  <a:schemeClr val="tx1"/>
                </a:solidFill>
                <a:effectLst/>
                <a:latin typeface="+mn-lt"/>
                <a:ea typeface="+mn-ea"/>
                <a:cs typeface="+mn-cs"/>
              </a:rPr>
              <a:t> their</a:t>
            </a:r>
            <a:r>
              <a:rPr lang="en-US" sz="1200" kern="1200" dirty="0">
                <a:solidFill>
                  <a:schemeClr val="tx1"/>
                </a:solidFill>
                <a:effectLst/>
                <a:latin typeface="+mn-lt"/>
                <a:ea typeface="+mn-ea"/>
                <a:cs typeface="+mn-cs"/>
              </a:rPr>
              <a:t> response by referring to one or both of the other issues, as a way of demonstrating their understanding of the overall key issue. However, emphasis must be placed upon making relevant connections and avoiding answers that are merely descriptive in nature.</a:t>
            </a:r>
            <a:endParaRPr lang="en-GB" sz="1200" kern="1200" dirty="0">
              <a:solidFill>
                <a:schemeClr val="tx1"/>
              </a:solidFill>
              <a:effectLst/>
              <a:latin typeface="+mn-lt"/>
              <a:ea typeface="+mn-ea"/>
              <a:cs typeface="+mn-cs"/>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19</a:t>
            </a:fld>
            <a:endParaRPr lang="en-GB" dirty="0"/>
          </a:p>
        </p:txBody>
      </p:sp>
    </p:spTree>
    <p:extLst>
      <p:ext uri="{BB962C8B-B14F-4D97-AF65-F5344CB8AC3E}">
        <p14:creationId xmlns:p14="http://schemas.microsoft.com/office/powerpoint/2010/main" val="138859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20</a:t>
            </a:fld>
            <a:endParaRPr lang="en-GB" dirty="0"/>
          </a:p>
        </p:txBody>
      </p:sp>
    </p:spTree>
    <p:extLst>
      <p:ext uri="{BB962C8B-B14F-4D97-AF65-F5344CB8AC3E}">
        <p14:creationId xmlns:p14="http://schemas.microsoft.com/office/powerpoint/2010/main" val="4128212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will look at the British Depth paper, The Elizabethan Age, first.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front cover of the question paper provides instructions and information for candidates. Key things to note are the time allowed for the paper (1 hour, unless an additional time allowance has been allocated) and the requirement to answer </a:t>
            </a:r>
            <a:r>
              <a:rPr lang="en-US" sz="1200" b="1" kern="1200" dirty="0">
                <a:solidFill>
                  <a:schemeClr val="tx1"/>
                </a:solidFill>
                <a:effectLst/>
                <a:latin typeface="+mn-lt"/>
                <a:ea typeface="+mn-ea"/>
                <a:cs typeface="+mn-cs"/>
              </a:rPr>
              <a:t>all questions </a:t>
            </a:r>
            <a:r>
              <a:rPr lang="en-US" sz="1200" kern="1200" dirty="0">
                <a:solidFill>
                  <a:schemeClr val="tx1"/>
                </a:solidFill>
                <a:effectLst/>
                <a:latin typeface="+mn-lt"/>
                <a:ea typeface="+mn-ea"/>
                <a:cs typeface="+mn-cs"/>
              </a:rPr>
              <a:t>on the paper. Please note that answers to question 5 will be awarded an additional mark out of 3 for spelling, punctuation and grammar and use of specialist language. </a:t>
            </a:r>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a:t>
            </a:fld>
            <a:endParaRPr lang="en-GB" dirty="0"/>
          </a:p>
        </p:txBody>
      </p:sp>
    </p:spTree>
    <p:extLst>
      <p:ext uri="{BB962C8B-B14F-4D97-AF65-F5344CB8AC3E}">
        <p14:creationId xmlns:p14="http://schemas.microsoft.com/office/powerpoint/2010/main" val="3724702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noProof="0" dirty="0"/>
              <a:t>This question assesses </a:t>
            </a:r>
            <a:r>
              <a:rPr lang="en-GB" b="1" noProof="0" dirty="0"/>
              <a:t>AO1</a:t>
            </a:r>
            <a:r>
              <a:rPr lang="en-GB" noProof="0" dirty="0"/>
              <a:t> and </a:t>
            </a:r>
            <a:r>
              <a:rPr lang="en-GB" b="1" noProof="0" dirty="0"/>
              <a:t>AO2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AO2</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noProof="0" dirty="0"/>
              <a:t>For AO1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noProof="0" dirty="0"/>
              <a:t>Band 1 responses</a:t>
            </a:r>
            <a:r>
              <a:rPr lang="en-US" b="0" baseline="0" noProof="0" dirty="0"/>
              <a:t> only demonstrate basic understanding of the key features chosen. In other words, apart from naming them, no relevant information is provided – </a:t>
            </a:r>
            <a:r>
              <a:rPr lang="en-US" b="1" baseline="0" noProof="0" dirty="0"/>
              <a:t>1 mark.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clearly show the candidates understand what the chosen issues are. This does not have to constitute an explanation, just awareness of what, for example, the Rebellion of the Northern Earls or the </a:t>
            </a:r>
            <a:r>
              <a:rPr lang="en-US" b="0" baseline="0" noProof="0" dirty="0" err="1"/>
              <a:t>Ridolfi</a:t>
            </a:r>
            <a:r>
              <a:rPr lang="en-US" b="0" baseline="0" noProof="0" dirty="0"/>
              <a:t> Plot were – </a:t>
            </a:r>
            <a:r>
              <a:rPr lang="en-US" b="1" baseline="0" noProof="0" dirty="0"/>
              <a:t>2 marks.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noProof="0" dirty="0"/>
              <a:t>For AO2</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1 responses only provide very basic comments on the chosen features. No attempt is made to connect the two, nor are connections hinted at – </a:t>
            </a:r>
            <a:r>
              <a:rPr lang="en-US" b="1" baseline="0" noProof="0" dirty="0"/>
              <a:t>1-2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begin to make tenuous connections between the chosen features. One connection, weakly supported constitutes low Band 2. A stronger connection high Band 2 – </a:t>
            </a:r>
            <a:r>
              <a:rPr lang="en-US" b="1" baseline="0" noProof="0" dirty="0"/>
              <a:t>3-4 marks.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3 responses provide more than one connection between the chosen features and begin to place them within their historical context – </a:t>
            </a:r>
            <a:r>
              <a:rPr lang="en-US" b="1" baseline="0" noProof="0" dirty="0"/>
              <a:t>5-6 marks.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4 responses refer to the relevant connections between the chosen features on at least 3 or more occasions. They contextualize their answer by making the connections relevant to the overarching key feature – </a:t>
            </a:r>
            <a:r>
              <a:rPr lang="en-US" b="1" baseline="0" noProof="0" dirty="0"/>
              <a:t>7-8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noProof="0" dirty="0"/>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21</a:t>
            </a:fld>
            <a:endParaRPr lang="en-GB" dirty="0"/>
          </a:p>
        </p:txBody>
      </p:sp>
    </p:spTree>
    <p:extLst>
      <p:ext uri="{BB962C8B-B14F-4D97-AF65-F5344CB8AC3E}">
        <p14:creationId xmlns:p14="http://schemas.microsoft.com/office/powerpoint/2010/main" val="2914936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noProof="0" dirty="0"/>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22</a:t>
            </a:fld>
            <a:endParaRPr lang="en-GB" dirty="0"/>
          </a:p>
        </p:txBody>
      </p:sp>
    </p:spTree>
    <p:extLst>
      <p:ext uri="{BB962C8B-B14F-4D97-AF65-F5344CB8AC3E}">
        <p14:creationId xmlns:p14="http://schemas.microsoft.com/office/powerpoint/2010/main" val="630792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23</a:t>
            </a:fld>
            <a:endParaRPr lang="en-GB" dirty="0"/>
          </a:p>
        </p:txBody>
      </p:sp>
    </p:spTree>
    <p:extLst>
      <p:ext uri="{BB962C8B-B14F-4D97-AF65-F5344CB8AC3E}">
        <p14:creationId xmlns:p14="http://schemas.microsoft.com/office/powerpoint/2010/main" val="23783809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Question 5 tests</a:t>
            </a:r>
            <a:r>
              <a:rPr lang="en-US" sz="1200" kern="1200" baseline="0" dirty="0">
                <a:solidFill>
                  <a:schemeClr val="tx1"/>
                </a:solidFill>
                <a:effectLst/>
                <a:latin typeface="+mn-lt"/>
                <a:ea typeface="+mn-ea"/>
                <a:cs typeface="+mn-cs"/>
              </a:rPr>
              <a:t> AOs 1 and 4 and is worth 16 marks with 3 additional marks for </a:t>
            </a:r>
            <a:r>
              <a:rPr lang="en-US" sz="1200" kern="1200" baseline="0" dirty="0" err="1">
                <a:solidFill>
                  <a:schemeClr val="tx1"/>
                </a:solidFill>
                <a:effectLst/>
                <a:latin typeface="+mn-lt"/>
                <a:ea typeface="+mn-ea"/>
                <a:cs typeface="+mn-cs"/>
              </a:rPr>
              <a:t>SPaG</a:t>
            </a:r>
            <a:r>
              <a:rPr lang="en-US" sz="1200" kern="1200" baseline="0" dirty="0">
                <a:solidFill>
                  <a:schemeClr val="tx1"/>
                </a:solidFill>
                <a:effectLst/>
                <a:latin typeface="+mn-lt"/>
                <a:ea typeface="+mn-ea"/>
                <a:cs typeface="+mn-cs"/>
              </a:rPr>
              <a:t>. 4 marks are awarded for AO1, 12 for AO4 – understanding historical interpretations.</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For question 5 candidates need to be clear in their understanding of what an historical interpretation is. They should demonstrate awareness that it is a view formed after a period of reflection, that can be influenced by the time it is being written in, by the medium it is presented in, by the particular views of the author and very importantly, by the audience it is intended for.</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 will be presented with an interpretation in the question and will need to provide a </a:t>
            </a:r>
            <a:r>
              <a:rPr lang="en-US" sz="1200" b="1" kern="1200" dirty="0">
                <a:solidFill>
                  <a:schemeClr val="tx1"/>
                </a:solidFill>
                <a:effectLst/>
                <a:latin typeface="+mn-lt"/>
                <a:ea typeface="+mn-ea"/>
                <a:cs typeface="+mn-cs"/>
              </a:rPr>
              <a:t>two-sided </a:t>
            </a:r>
            <a:r>
              <a:rPr lang="en-US" sz="1200" kern="1200" dirty="0">
                <a:solidFill>
                  <a:schemeClr val="tx1"/>
                </a:solidFill>
                <a:effectLst/>
                <a:latin typeface="+mn-lt"/>
                <a:ea typeface="+mn-ea"/>
                <a:cs typeface="+mn-cs"/>
              </a:rPr>
              <a:t>response. Firstly,</a:t>
            </a:r>
            <a:r>
              <a:rPr lang="en-US" sz="1200" kern="1200" baseline="0" dirty="0">
                <a:solidFill>
                  <a:schemeClr val="tx1"/>
                </a:solidFill>
                <a:effectLst/>
                <a:latin typeface="+mn-lt"/>
                <a:ea typeface="+mn-ea"/>
                <a:cs typeface="+mn-cs"/>
              </a:rPr>
              <a:t> they</a:t>
            </a:r>
            <a:r>
              <a:rPr lang="en-US" sz="1200" kern="1200" dirty="0">
                <a:solidFill>
                  <a:schemeClr val="tx1"/>
                </a:solidFill>
                <a:effectLst/>
                <a:latin typeface="+mn-lt"/>
                <a:ea typeface="+mn-ea"/>
                <a:cs typeface="+mn-cs"/>
              </a:rPr>
              <a:t> need to provide a judgement that agrees with the interpretation, explaining why aspects of the interpretation are correct. This part of the answer will use what the interpretation says and should be backed up with relevant historical knowledge, as four marks are awarded for knowledge.</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then wish to discuss the authorship, explaining how and why the author has reached their interpretation.</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They should then provide a counter-argument that explains why aspects of the interpretation may be incorrect or limited in scope. Relevant historical knowledge is required to back up this part of the response, but it should once again focus strongly on the understanding that the authorship and audience have influenced the forming of the interpretation. Good examination technique would be for candidates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provide a brief discussion of how other authors, writing from a different perspective, in possibly a different time or medium and again for a different audience, would arrive at a differing historical interpretation. This would enable them to demonstrate awareness of the ‘wider historical debate’ and access the higher Bands of the mark scheme.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always, a general overall conclusion reiterating the main points made, constitutes good examination technique.</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24</a:t>
            </a:fld>
            <a:endParaRPr lang="en-GB" dirty="0"/>
          </a:p>
        </p:txBody>
      </p:sp>
    </p:spTree>
    <p:extLst>
      <p:ext uri="{BB962C8B-B14F-4D97-AF65-F5344CB8AC3E}">
        <p14:creationId xmlns:p14="http://schemas.microsoft.com/office/powerpoint/2010/main" val="544717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25</a:t>
            </a:fld>
            <a:endParaRPr lang="en-GB" dirty="0"/>
          </a:p>
        </p:txBody>
      </p:sp>
    </p:spTree>
    <p:extLst>
      <p:ext uri="{BB962C8B-B14F-4D97-AF65-F5344CB8AC3E}">
        <p14:creationId xmlns:p14="http://schemas.microsoft.com/office/powerpoint/2010/main" val="166983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26</a:t>
            </a:fld>
            <a:endParaRPr lang="en-GB" dirty="0"/>
          </a:p>
        </p:txBody>
      </p:sp>
    </p:spTree>
    <p:extLst>
      <p:ext uri="{BB962C8B-B14F-4D97-AF65-F5344CB8AC3E}">
        <p14:creationId xmlns:p14="http://schemas.microsoft.com/office/powerpoint/2010/main" val="1509793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r>
              <a:rPr lang="en-GB" noProof="0" dirty="0"/>
              <a:t>This question assesses </a:t>
            </a:r>
            <a:r>
              <a:rPr lang="en-GB" b="1" noProof="0" dirty="0"/>
              <a:t>AO1</a:t>
            </a:r>
            <a:r>
              <a:rPr lang="en-GB" noProof="0" dirty="0"/>
              <a:t> and </a:t>
            </a:r>
            <a:r>
              <a:rPr lang="en-GB" b="1" noProof="0" dirty="0"/>
              <a:t>AO4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AO4</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noProof="0" dirty="0"/>
              <a:t>For AO1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noProof="0" dirty="0"/>
              <a:t>Band 1 responses</a:t>
            </a:r>
            <a:r>
              <a:rPr lang="en-US" b="0" baseline="0" noProof="0" dirty="0"/>
              <a:t> only provide a basic understanding of the key feature, not normally beyond what is provided in the interpretation. Simplistic comments are made and the knowledge displayed is undeveloped – </a:t>
            </a:r>
            <a:r>
              <a:rPr lang="en-US" b="1" baseline="0" noProof="0" dirty="0"/>
              <a:t>1 mark.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2 responses display some understanding and start to provide relevant information that is beyond that contained in the interpretation – </a:t>
            </a:r>
            <a:r>
              <a:rPr lang="en-US" b="1" baseline="0" noProof="0" dirty="0"/>
              <a:t>2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3 responses clearly understand the key feature in the question. They provide several accurate, valid points relating to the issue in the question – </a:t>
            </a:r>
            <a:r>
              <a:rPr lang="en-US" b="1" baseline="0" noProof="0" dirty="0"/>
              <a:t>3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4 responses display a very detailed understanding of the key feature. This constitutes consistent, accurate historical knowledge to support both parts of their argument – </a:t>
            </a:r>
            <a:r>
              <a:rPr lang="en-US" b="1" baseline="0" noProof="0" dirty="0"/>
              <a:t>4 marks.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noProof="0" dirty="0"/>
              <a:t>For AO4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1 responses display little understanding about the interpretation. They may copy or paraphrase the material with no </a:t>
            </a:r>
            <a:r>
              <a:rPr lang="en-US" b="0" baseline="0" noProof="0" dirty="0" err="1"/>
              <a:t>judgement</a:t>
            </a:r>
            <a:r>
              <a:rPr lang="en-US" b="0" baseline="0" noProof="0" dirty="0"/>
              <a:t> provided, nor with any reference to the authorship – </a:t>
            </a:r>
            <a:r>
              <a:rPr lang="en-US" b="1" baseline="0" noProof="0" dirty="0"/>
              <a:t>1-3 marks. </a:t>
            </a:r>
            <a:r>
              <a:rPr lang="en-US" b="0" baseline="0" noProof="0" dirty="0"/>
              <a:t>Candidates who do not make a </a:t>
            </a:r>
            <a:r>
              <a:rPr lang="en-US" b="0" baseline="0" noProof="0" dirty="0" err="1"/>
              <a:t>judgement</a:t>
            </a:r>
            <a:r>
              <a:rPr lang="en-US" b="0" baseline="0" noProof="0" dirty="0"/>
              <a:t>, but make a token reference to the authorship can achieve high Band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2 responses provide a basic </a:t>
            </a:r>
            <a:r>
              <a:rPr lang="en-US" b="0" baseline="0" noProof="0" dirty="0" err="1"/>
              <a:t>judgement</a:t>
            </a:r>
            <a:r>
              <a:rPr lang="en-US" b="0" baseline="0" noProof="0" dirty="0"/>
              <a:t>, but do not generally substantiate it, meaning it tends to be one sided. Those that do this and make a superficial reference to the authorship – </a:t>
            </a:r>
            <a:r>
              <a:rPr lang="en-US" b="1" baseline="0" noProof="0" dirty="0"/>
              <a:t>4-5 marks. </a:t>
            </a:r>
            <a:r>
              <a:rPr lang="en-US" b="0" baseline="0" noProof="0" dirty="0"/>
              <a:t>Responses that attempt to provide a basic two-sided response to support their </a:t>
            </a:r>
            <a:r>
              <a:rPr lang="en-US" b="0" baseline="0" noProof="0" dirty="0" err="1"/>
              <a:t>judgement</a:t>
            </a:r>
            <a:r>
              <a:rPr lang="en-US" b="0" baseline="0" noProof="0" dirty="0"/>
              <a:t> and make an undeveloped reference to the authorship can achieve high Band 2 – </a:t>
            </a:r>
            <a:r>
              <a:rPr lang="en-US" b="1" baseline="0" noProof="0" dirty="0"/>
              <a:t>6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3 responses provide a clear </a:t>
            </a:r>
            <a:r>
              <a:rPr lang="en-US" b="0" baseline="0" noProof="0" dirty="0" err="1"/>
              <a:t>judgement</a:t>
            </a:r>
            <a:r>
              <a:rPr lang="en-US" b="0" baseline="0" noProof="0" dirty="0"/>
              <a:t> as part of a two-sided response. Appropriate reference is made to the authorship, constituting an attempt to explain how and why the author arrived at the interpretation – </a:t>
            </a:r>
            <a:r>
              <a:rPr lang="en-US" b="1" baseline="0" noProof="0" dirty="0"/>
              <a:t>7-9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4 responses provide a balanced, supported two-sided answer. This constitutes a full discussion of how the interpretation can be supported and argued against. Responses will fully discuss the authorship, medium and audience in explaining how and why the interpretation was arrived at and how other interpretations produced by historians and commentators may disagree with it depending upon the factors aforementioned – </a:t>
            </a:r>
            <a:r>
              <a:rPr lang="en-US" b="1" baseline="0" noProof="0" dirty="0"/>
              <a:t>10-12 marks. </a:t>
            </a:r>
            <a:endParaRPr lang="en-GB" b="0" noProof="0" dirty="0"/>
          </a:p>
          <a:p>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27</a:t>
            </a:fld>
            <a:endParaRPr lang="en-GB" dirty="0"/>
          </a:p>
        </p:txBody>
      </p:sp>
    </p:spTree>
    <p:extLst>
      <p:ext uri="{BB962C8B-B14F-4D97-AF65-F5344CB8AC3E}">
        <p14:creationId xmlns:p14="http://schemas.microsoft.com/office/powerpoint/2010/main" val="10181505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28</a:t>
            </a:fld>
            <a:endParaRPr lang="en-GB" dirty="0"/>
          </a:p>
        </p:txBody>
      </p:sp>
    </p:spTree>
    <p:extLst>
      <p:ext uri="{BB962C8B-B14F-4D97-AF65-F5344CB8AC3E}">
        <p14:creationId xmlns:p14="http://schemas.microsoft.com/office/powerpoint/2010/main" val="3983428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r>
              <a:rPr lang="en-GB" noProof="0" dirty="0">
                <a:solidFill>
                  <a:schemeClr val="tx1"/>
                </a:solidFill>
              </a:rPr>
              <a:t>Spelling, punctuation and grammar</a:t>
            </a:r>
          </a:p>
          <a:p>
            <a:endParaRPr lang="en-GB" noProof="0" dirty="0">
              <a:solidFill>
                <a:schemeClr val="tx1"/>
              </a:solidFill>
            </a:endParaRPr>
          </a:p>
          <a:p>
            <a:pPr marL="171450" indent="-171450">
              <a:buFont typeface="Arial" panose="020B0604020202020204" pitchFamily="34" charset="0"/>
              <a:buChar char="•"/>
            </a:pPr>
            <a:r>
              <a:rPr lang="en-GB" noProof="0" dirty="0">
                <a:solidFill>
                  <a:schemeClr val="tx1"/>
                </a:solidFill>
              </a:rPr>
              <a:t>There is a mark out of 3 given for spelling, punctuation and grammar. The</a:t>
            </a:r>
            <a:r>
              <a:rPr lang="en-GB" baseline="0" noProof="0" dirty="0">
                <a:solidFill>
                  <a:schemeClr val="tx1"/>
                </a:solidFill>
              </a:rPr>
              <a:t> age of the candidates should be borne in mind, as well as the fact that specialist terms may be difficult to spell correctly.</a:t>
            </a:r>
            <a:endParaRPr lang="en-GB" noProof="0" dirty="0">
              <a:solidFill>
                <a:schemeClr val="tx1"/>
              </a:solidFill>
            </a:endParaRPr>
          </a:p>
          <a:p>
            <a:pPr marL="171450" indent="-171450">
              <a:buFont typeface="Arial" panose="020B0604020202020204" pitchFamily="34" charset="0"/>
              <a:buChar char="•"/>
            </a:pPr>
            <a:r>
              <a:rPr lang="en-GB" noProof="0" dirty="0">
                <a:solidFill>
                  <a:schemeClr val="tx1"/>
                </a:solidFill>
              </a:rPr>
              <a:t>As a general</a:t>
            </a:r>
            <a:r>
              <a:rPr lang="en-GB" baseline="0" noProof="0" dirty="0">
                <a:solidFill>
                  <a:schemeClr val="tx1"/>
                </a:solidFill>
              </a:rPr>
              <a:t> </a:t>
            </a:r>
            <a:r>
              <a:rPr lang="en-GB" noProof="0" dirty="0">
                <a:solidFill>
                  <a:schemeClr val="tx1"/>
                </a:solidFill>
              </a:rPr>
              <a:t>rule, a reasonably well-written</a:t>
            </a:r>
            <a:r>
              <a:rPr lang="en-GB" baseline="0" noProof="0" dirty="0">
                <a:solidFill>
                  <a:schemeClr val="tx1"/>
                </a:solidFill>
              </a:rPr>
              <a:t> and somewhat substantial piece of extended writing has a default mark of 2 out of 3. If the sentence structure is poor and there are numerous spelling and grammatical errors, award 1 mark. </a:t>
            </a:r>
          </a:p>
          <a:p>
            <a:pPr marL="171450" indent="-171450">
              <a:buFont typeface="Arial" panose="020B0604020202020204" pitchFamily="34" charset="0"/>
              <a:buChar char="•"/>
            </a:pPr>
            <a:r>
              <a:rPr lang="en-GB" noProof="0" dirty="0">
                <a:solidFill>
                  <a:schemeClr val="tx1"/>
                </a:solidFill>
              </a:rPr>
              <a:t>If answers are reasonably</a:t>
            </a:r>
            <a:r>
              <a:rPr lang="en-GB" baseline="0" noProof="0" dirty="0">
                <a:solidFill>
                  <a:schemeClr val="tx1"/>
                </a:solidFill>
              </a:rPr>
              <a:t> substantial, </a:t>
            </a:r>
            <a:r>
              <a:rPr lang="en-GB" noProof="0" dirty="0">
                <a:solidFill>
                  <a:schemeClr val="tx1"/>
                </a:solidFill>
              </a:rPr>
              <a:t>well-written and structured, with accurate use of historical terms, then award 3 marks.</a:t>
            </a:r>
          </a:p>
          <a:p>
            <a:pPr marL="171450" indent="-171450">
              <a:buFont typeface="Arial" panose="020B0604020202020204" pitchFamily="34" charset="0"/>
              <a:buChar char="•"/>
            </a:pPr>
            <a:r>
              <a:rPr lang="en-US" noProof="0" dirty="0">
                <a:solidFill>
                  <a:schemeClr val="tx1"/>
                </a:solidFill>
              </a:rPr>
              <a:t>If a response</a:t>
            </a:r>
            <a:r>
              <a:rPr lang="en-US" baseline="0" noProof="0" dirty="0">
                <a:solidFill>
                  <a:schemeClr val="tx1"/>
                </a:solidFill>
              </a:rPr>
              <a:t> only constitutes a few lines, but is well-written, it should still only be awarded 1 mark. The response would not constitute ‘a good range of specialist terms’ if it is very brief.</a:t>
            </a:r>
            <a:endParaRPr lang="en-GB" noProof="0" dirty="0">
              <a:solidFill>
                <a:schemeClr val="tx1"/>
              </a:solidFill>
            </a:endParaRPr>
          </a:p>
          <a:p>
            <a:pPr marL="171450" indent="-171450">
              <a:buFont typeface="Arial" panose="020B0604020202020204" pitchFamily="34" charset="0"/>
              <a:buChar char="•"/>
            </a:pPr>
            <a:r>
              <a:rPr lang="en-GB" noProof="0" dirty="0">
                <a:solidFill>
                  <a:schemeClr val="tx1"/>
                </a:solidFill>
              </a:rPr>
              <a:t>Additionally,</a:t>
            </a:r>
            <a:r>
              <a:rPr lang="en-GB" baseline="0" noProof="0" dirty="0">
                <a:solidFill>
                  <a:schemeClr val="tx1"/>
                </a:solidFill>
              </a:rPr>
              <a:t> </a:t>
            </a:r>
            <a:r>
              <a:rPr lang="en-GB" noProof="0" dirty="0">
                <a:solidFill>
                  <a:schemeClr val="tx1"/>
                </a:solidFill>
              </a:rPr>
              <a:t>an</a:t>
            </a:r>
            <a:r>
              <a:rPr lang="en-GB" baseline="0" noProof="0" dirty="0">
                <a:solidFill>
                  <a:schemeClr val="tx1"/>
                </a:solidFill>
              </a:rPr>
              <a:t> </a:t>
            </a:r>
            <a:r>
              <a:rPr lang="en-GB" noProof="0" dirty="0" err="1">
                <a:solidFill>
                  <a:schemeClr val="tx1"/>
                </a:solidFill>
              </a:rPr>
              <a:t>SPaG</a:t>
            </a:r>
            <a:r>
              <a:rPr lang="en-GB" noProof="0" dirty="0">
                <a:solidFill>
                  <a:schemeClr val="tx1"/>
                </a:solidFill>
              </a:rPr>
              <a:t> mark should not be awarded if the answer is completely</a:t>
            </a:r>
            <a:r>
              <a:rPr lang="en-GB" baseline="0" noProof="0" dirty="0">
                <a:solidFill>
                  <a:schemeClr val="tx1"/>
                </a:solidFill>
              </a:rPr>
              <a:t> irrelevant to what has been asked, </a:t>
            </a:r>
            <a:r>
              <a:rPr lang="en-GB" noProof="0" dirty="0">
                <a:solidFill>
                  <a:schemeClr val="tx1"/>
                </a:solidFill>
              </a:rPr>
              <a:t>even if the candidate has provided</a:t>
            </a:r>
            <a:r>
              <a:rPr lang="en-GB" baseline="0" noProof="0" dirty="0">
                <a:solidFill>
                  <a:schemeClr val="tx1"/>
                </a:solidFill>
              </a:rPr>
              <a:t> a substantial piece of work.</a:t>
            </a:r>
            <a:endParaRPr lang="en-GB" noProof="0" dirty="0">
              <a:solidFill>
                <a:schemeClr val="tx1"/>
              </a:solidFill>
            </a:endParaRPr>
          </a:p>
          <a:p>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29</a:t>
            </a:fld>
            <a:endParaRPr lang="en-GB" dirty="0"/>
          </a:p>
        </p:txBody>
      </p:sp>
    </p:spTree>
    <p:extLst>
      <p:ext uri="{BB962C8B-B14F-4D97-AF65-F5344CB8AC3E}">
        <p14:creationId xmlns:p14="http://schemas.microsoft.com/office/powerpoint/2010/main" val="21637784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30</a:t>
            </a:fld>
            <a:endParaRPr lang="en-GB" dirty="0"/>
          </a:p>
        </p:txBody>
      </p:sp>
    </p:spTree>
    <p:extLst>
      <p:ext uri="{BB962C8B-B14F-4D97-AF65-F5344CB8AC3E}">
        <p14:creationId xmlns:p14="http://schemas.microsoft.com/office/powerpoint/2010/main" val="3349204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For Question 1 candidates do not need to demonstrate historical knowledge (AO1) of the issue. Question 1 tests AO3 which is their ability to extract and </a:t>
            </a:r>
            <a:r>
              <a:rPr lang="en-US" sz="1200" kern="1200" dirty="0" err="1">
                <a:solidFill>
                  <a:schemeClr val="tx1"/>
                </a:solidFill>
                <a:effectLst/>
                <a:latin typeface="+mn-lt"/>
                <a:ea typeface="+mn-ea"/>
                <a:cs typeface="+mn-cs"/>
              </a:rPr>
              <a:t>analyse</a:t>
            </a:r>
            <a:r>
              <a:rPr lang="en-US" sz="1200" kern="1200" dirty="0">
                <a:solidFill>
                  <a:schemeClr val="tx1"/>
                </a:solidFill>
                <a:effectLst/>
                <a:latin typeface="+mn-lt"/>
                <a:ea typeface="+mn-ea"/>
                <a:cs typeface="+mn-cs"/>
              </a:rPr>
              <a:t> information from historical sources.</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 should examine the material and extract a minimum of </a:t>
            </a:r>
            <a:r>
              <a:rPr lang="en-US" sz="1200" b="1" kern="1200" dirty="0">
                <a:solidFill>
                  <a:schemeClr val="tx1"/>
                </a:solidFill>
                <a:effectLst/>
                <a:latin typeface="+mn-lt"/>
                <a:ea typeface="+mn-ea"/>
                <a:cs typeface="+mn-cs"/>
              </a:rPr>
              <a:t>two </a:t>
            </a:r>
            <a:r>
              <a:rPr lang="en-US" sz="1200" kern="1200" dirty="0">
                <a:solidFill>
                  <a:schemeClr val="tx1"/>
                </a:solidFill>
                <a:effectLst/>
                <a:latin typeface="+mn-lt"/>
                <a:ea typeface="+mn-ea"/>
                <a:cs typeface="+mn-cs"/>
              </a:rPr>
              <a:t>relevant points from </a:t>
            </a:r>
            <a:r>
              <a:rPr lang="en-US" sz="1200" b="1" kern="1200" dirty="0">
                <a:solidFill>
                  <a:schemeClr val="tx1"/>
                </a:solidFill>
                <a:effectLst/>
                <a:latin typeface="+mn-lt"/>
                <a:ea typeface="+mn-ea"/>
                <a:cs typeface="+mn-cs"/>
              </a:rPr>
              <a:t>each </a:t>
            </a:r>
            <a:r>
              <a:rPr lang="en-US" sz="1200" kern="1200" dirty="0">
                <a:solidFill>
                  <a:schemeClr val="tx1"/>
                </a:solidFill>
                <a:effectLst/>
                <a:latin typeface="+mn-lt"/>
                <a:ea typeface="+mn-ea"/>
                <a:cs typeface="+mn-cs"/>
              </a:rPr>
              <a:t>source. There needs to be reasonably balanced use of the sources. For example, three points from one and two from another is acceptable, but unbalanced responses will be capped at three marks out of four.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 should ensure the information they extract is relevant to the question asked and not a mere paraphrase of what they have read or looked at in the case of a picture source. Good examination technique would be to start their response using the key issue in the question. In the above example for instance, candidates could begin their response with </a:t>
            </a:r>
            <a:r>
              <a:rPr lang="en-US" sz="1200" i="1" kern="1200" dirty="0">
                <a:solidFill>
                  <a:schemeClr val="tx1"/>
                </a:solidFill>
                <a:effectLst/>
                <a:latin typeface="+mn-lt"/>
                <a:ea typeface="+mn-ea"/>
                <a:cs typeface="+mn-cs"/>
              </a:rPr>
              <a:t>‘Source A shows that during the conflict with the Spanish Armada, the Spanish ships were tightly packed together in a crescent formation…’</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They should also make a general inference from both sources, as this constitutes ‘</a:t>
            </a:r>
            <a:r>
              <a:rPr lang="en-US" sz="1200" kern="1200" dirty="0" err="1">
                <a:solidFill>
                  <a:schemeClr val="tx1"/>
                </a:solidFill>
                <a:effectLst/>
                <a:latin typeface="+mn-lt"/>
                <a:ea typeface="+mn-ea"/>
                <a:cs typeface="+mn-cs"/>
              </a:rPr>
              <a:t>analysing</a:t>
            </a:r>
            <a:r>
              <a:rPr lang="en-US" sz="1200" kern="1200" dirty="0">
                <a:solidFill>
                  <a:schemeClr val="tx1"/>
                </a:solidFill>
                <a:effectLst/>
                <a:latin typeface="+mn-lt"/>
                <a:ea typeface="+mn-ea"/>
                <a:cs typeface="+mn-cs"/>
              </a:rPr>
              <a:t>’ the material in its historical context. One way of doing this would be to provide a conclusion, for example – ‘Overall, both sources clearly show…’</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a:t>
            </a:fld>
            <a:endParaRPr lang="en-GB" dirty="0"/>
          </a:p>
        </p:txBody>
      </p:sp>
    </p:spTree>
    <p:extLst>
      <p:ext uri="{BB962C8B-B14F-4D97-AF65-F5344CB8AC3E}">
        <p14:creationId xmlns:p14="http://schemas.microsoft.com/office/powerpoint/2010/main" val="26135760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31</a:t>
            </a:fld>
            <a:endParaRPr lang="en-GB" dirty="0"/>
          </a:p>
        </p:txBody>
      </p:sp>
    </p:spTree>
    <p:extLst>
      <p:ext uri="{BB962C8B-B14F-4D97-AF65-F5344CB8AC3E}">
        <p14:creationId xmlns:p14="http://schemas.microsoft.com/office/powerpoint/2010/main" val="3503804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will now look at the Non-British Depth paper, Germany</a:t>
            </a:r>
            <a:r>
              <a:rPr lang="en-GB" sz="1200" kern="1200" baseline="0" dirty="0">
                <a:solidFill>
                  <a:schemeClr val="tx1"/>
                </a:solidFill>
                <a:effectLst/>
                <a:latin typeface="+mn-lt"/>
                <a:ea typeface="+mn-ea"/>
                <a:cs typeface="+mn-cs"/>
              </a:rPr>
              <a:t> in Transition, 1918-1939</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front cover of the question paper provides instructions and information for candidates. Key things to note are the time allowed for the paper (1 hour, unless an additional time allowance has been allocated) and the requirement to answer </a:t>
            </a:r>
            <a:r>
              <a:rPr lang="en-US" sz="1200" b="1" kern="1200" dirty="0">
                <a:solidFill>
                  <a:schemeClr val="tx1"/>
                </a:solidFill>
                <a:effectLst/>
                <a:latin typeface="+mn-lt"/>
                <a:ea typeface="+mn-ea"/>
                <a:cs typeface="+mn-cs"/>
              </a:rPr>
              <a:t>all questions </a:t>
            </a:r>
            <a:r>
              <a:rPr lang="en-US" sz="1200" kern="1200" dirty="0">
                <a:solidFill>
                  <a:schemeClr val="tx1"/>
                </a:solidFill>
                <a:effectLst/>
                <a:latin typeface="+mn-lt"/>
                <a:ea typeface="+mn-ea"/>
                <a:cs typeface="+mn-cs"/>
              </a:rPr>
              <a:t>on the paper. Please note that answers to question 5 will be awarded an additional mark out of 3 for spelling, punctuation and grammar and use of specialist language. </a:t>
            </a:r>
            <a:endParaRPr lang="en-GB" dirty="0"/>
          </a:p>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32</a:t>
            </a:fld>
            <a:endParaRPr lang="en-GB" dirty="0"/>
          </a:p>
        </p:txBody>
      </p:sp>
    </p:spTree>
    <p:extLst>
      <p:ext uri="{BB962C8B-B14F-4D97-AF65-F5344CB8AC3E}">
        <p14:creationId xmlns:p14="http://schemas.microsoft.com/office/powerpoint/2010/main" val="372470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Question 1 will</a:t>
            </a:r>
            <a:r>
              <a:rPr lang="en-US" sz="1200" kern="1200" baseline="0" dirty="0">
                <a:solidFill>
                  <a:schemeClr val="tx1"/>
                </a:solidFill>
                <a:effectLst/>
                <a:latin typeface="+mn-lt"/>
                <a:ea typeface="+mn-ea"/>
                <a:cs typeface="+mn-cs"/>
              </a:rPr>
              <a:t> ask candidates to use the source and their own historical knowledge to describe a particular issue and tests AOs 1 and 3. AO1 is worth 3 marks, 2 are for awarded for AO3.</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 should be advised</a:t>
            </a:r>
            <a:r>
              <a:rPr lang="en-US" sz="1200" kern="1200" baseline="0" dirty="0">
                <a:solidFill>
                  <a:schemeClr val="tx1"/>
                </a:solidFill>
                <a:effectLst/>
                <a:latin typeface="+mn-lt"/>
                <a:ea typeface="+mn-ea"/>
                <a:cs typeface="+mn-cs"/>
              </a:rPr>
              <a:t> to first examine the source and put it into its historical context. Many candidates make a very brief comment on the material, but do not contextualize it, thereby only achieving one out of two marks for AO3. In the example above, a candidate would gain a mark for stating it shows Stresemann at the League of Nations, but contextualizing it would encompass showing an understanding that it shows how by this time Germany was increasingly being accepted into the international community.</a:t>
            </a:r>
          </a:p>
          <a:p>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remaining three marks are awarded for historical knowledge or AO1 and therefore candidates should proceed to provide a detailed description of the work Stresemann during the stated period, always remembering not to just list issues or events, but to make them relevant to the key feature in the question, which in this case is Stresemann.</a:t>
            </a:r>
            <a:r>
              <a:rPr lang="en-GB"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a:t>
            </a: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33</a:t>
            </a:fld>
            <a:endParaRPr lang="en-GB" dirty="0"/>
          </a:p>
        </p:txBody>
      </p:sp>
    </p:spTree>
    <p:extLst>
      <p:ext uri="{BB962C8B-B14F-4D97-AF65-F5344CB8AC3E}">
        <p14:creationId xmlns:p14="http://schemas.microsoft.com/office/powerpoint/2010/main" val="26135760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34</a:t>
            </a:fld>
            <a:endParaRPr lang="en-GB" dirty="0"/>
          </a:p>
        </p:txBody>
      </p:sp>
    </p:spTree>
    <p:extLst>
      <p:ext uri="{BB962C8B-B14F-4D97-AF65-F5344CB8AC3E}">
        <p14:creationId xmlns:p14="http://schemas.microsoft.com/office/powerpoint/2010/main" val="6025319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noProof="0" dirty="0"/>
              <a:t>TIP – A good idea when marking using the mark scheme, is to underline in red where an example of AO1 is seen. You can highlight all other </a:t>
            </a:r>
            <a:r>
              <a:rPr lang="en-GB" b="1" noProof="0" dirty="0">
                <a:highlight>
                  <a:srgbClr val="FFFF00"/>
                </a:highlight>
              </a:rPr>
              <a:t>AOs in yellow</a:t>
            </a:r>
            <a:r>
              <a:rPr lang="en-GB" b="1" noProof="0" dirty="0"/>
              <a:t>. </a:t>
            </a:r>
            <a:r>
              <a:rPr lang="en-GB" noProof="0" dirty="0"/>
              <a:t>This will give you a clear separation between the AOs and make the awarding of marks more straight forward.</a:t>
            </a:r>
          </a:p>
          <a:p>
            <a:endParaRPr lang="en-GB" noProof="0" dirty="0"/>
          </a:p>
          <a:p>
            <a:r>
              <a:rPr lang="en-GB" noProof="0" dirty="0"/>
              <a:t>This question is split into AO1 (Key understanding of key feature – use of own knowledge) which is worth 3 marks</a:t>
            </a:r>
            <a:r>
              <a:rPr lang="en-GB" baseline="0" noProof="0" dirty="0"/>
              <a:t> </a:t>
            </a:r>
            <a:r>
              <a:rPr lang="en-GB" noProof="0" dirty="0"/>
              <a:t>and AO3 (use</a:t>
            </a:r>
            <a:r>
              <a:rPr lang="en-GB" baseline="0" noProof="0" dirty="0"/>
              <a:t> and analysis</a:t>
            </a:r>
            <a:r>
              <a:rPr lang="en-GB" noProof="0" dirty="0"/>
              <a:t> of the source) which is worth 2 marks.</a:t>
            </a:r>
          </a:p>
          <a:p>
            <a:endParaRPr lang="en-GB" b="1" i="0" u="sng" noProof="0" dirty="0"/>
          </a:p>
          <a:p>
            <a:r>
              <a:rPr lang="en-GB" b="1" i="0" u="sng" noProof="0" dirty="0"/>
              <a:t>For AO1 </a:t>
            </a:r>
          </a:p>
          <a:p>
            <a:r>
              <a:rPr lang="en-GB" b="1" noProof="0" dirty="0"/>
              <a:t>Band 1 </a:t>
            </a:r>
            <a:r>
              <a:rPr lang="en-GB" noProof="0" dirty="0"/>
              <a:t>responses</a:t>
            </a:r>
            <a:r>
              <a:rPr lang="en-GB" baseline="0" noProof="0" dirty="0"/>
              <a:t> only provide basic, undeveloped material – </a:t>
            </a:r>
            <a:r>
              <a:rPr lang="en-GB" b="1" baseline="0" noProof="0" dirty="0"/>
              <a:t>1 mark.</a:t>
            </a:r>
            <a:endParaRPr lang="en-GB" noProof="0" dirty="0"/>
          </a:p>
          <a:p>
            <a:r>
              <a:rPr lang="en-GB" b="1" noProof="0" dirty="0"/>
              <a:t>Band 2</a:t>
            </a:r>
            <a:r>
              <a:rPr lang="en-GB" noProof="0" dirty="0"/>
              <a:t> responses have more accurate detail</a:t>
            </a:r>
            <a:r>
              <a:rPr lang="en-GB" baseline="0" noProof="0" dirty="0"/>
              <a:t> that shows an understanding of the key feature in the question.</a:t>
            </a:r>
            <a:endParaRPr lang="en-GB" noProof="0" dirty="0"/>
          </a:p>
          <a:p>
            <a:r>
              <a:rPr lang="en-GB" noProof="0" dirty="0"/>
              <a:t>If the knowledge is reasonably well-developed but is only really making 1 point, keep it at Band 1 –</a:t>
            </a:r>
            <a:r>
              <a:rPr lang="en-GB" baseline="0" noProof="0" dirty="0"/>
              <a:t> </a:t>
            </a:r>
            <a:r>
              <a:rPr lang="en-GB" b="1" baseline="0" noProof="0" dirty="0"/>
              <a:t>1 </a:t>
            </a:r>
            <a:r>
              <a:rPr lang="en-GB" b="1" noProof="0" dirty="0"/>
              <a:t>mark.</a:t>
            </a:r>
          </a:p>
          <a:p>
            <a:r>
              <a:rPr lang="en-GB" noProof="0" dirty="0"/>
              <a:t>If the answer has 2 developed, accurate points then the response can reach Band 2 – </a:t>
            </a:r>
            <a:r>
              <a:rPr lang="en-GB" b="1" noProof="0" dirty="0"/>
              <a:t>2</a:t>
            </a:r>
            <a:r>
              <a:rPr lang="en-GB" b="1" baseline="0" noProof="0" dirty="0"/>
              <a:t> or 3</a:t>
            </a:r>
            <a:r>
              <a:rPr lang="en-GB" b="1" noProof="0" dirty="0"/>
              <a:t> marks.</a:t>
            </a:r>
          </a:p>
          <a:p>
            <a:endParaRPr lang="en-GB" b="1" u="sng" noProof="0" dirty="0"/>
          </a:p>
          <a:p>
            <a:r>
              <a:rPr lang="en-GB" b="1" u="sng" noProof="0" dirty="0"/>
              <a:t>For AO3</a:t>
            </a:r>
          </a:p>
          <a:p>
            <a:r>
              <a:rPr lang="en-GB" noProof="0" dirty="0"/>
              <a:t>Band 1 responses</a:t>
            </a:r>
            <a:r>
              <a:rPr lang="en-GB" baseline="0" noProof="0" dirty="0"/>
              <a:t> tend to only briefly </a:t>
            </a:r>
            <a:r>
              <a:rPr lang="en-GB" noProof="0" dirty="0"/>
              <a:t>describe</a:t>
            </a:r>
            <a:r>
              <a:rPr lang="en-GB" baseline="0" noProof="0" dirty="0"/>
              <a:t> or paraphrase </a:t>
            </a:r>
            <a:r>
              <a:rPr lang="en-GB" noProof="0" dirty="0"/>
              <a:t>the source -</a:t>
            </a:r>
            <a:r>
              <a:rPr lang="en-GB" baseline="0" noProof="0" dirty="0"/>
              <a:t> </a:t>
            </a:r>
            <a:r>
              <a:rPr lang="en-GB" b="1" noProof="0" dirty="0"/>
              <a:t>1 mark.</a:t>
            </a:r>
          </a:p>
          <a:p>
            <a:r>
              <a:rPr lang="en-GB" noProof="0" dirty="0"/>
              <a:t>Band 2 responses</a:t>
            </a:r>
            <a:r>
              <a:rPr lang="en-GB" baseline="0" noProof="0" dirty="0"/>
              <a:t> provide more than one point from the source and puts them into the correct historical context – </a:t>
            </a:r>
            <a:r>
              <a:rPr lang="en-GB" b="1" baseline="0" noProof="0" dirty="0"/>
              <a:t>2 marks.</a:t>
            </a: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35</a:t>
            </a:fld>
            <a:endParaRPr lang="en-GB" dirty="0"/>
          </a:p>
        </p:txBody>
      </p:sp>
    </p:spTree>
    <p:extLst>
      <p:ext uri="{BB962C8B-B14F-4D97-AF65-F5344CB8AC3E}">
        <p14:creationId xmlns:p14="http://schemas.microsoft.com/office/powerpoint/2010/main" val="3424733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36</a:t>
            </a:fld>
            <a:endParaRPr lang="en-GB" dirty="0"/>
          </a:p>
        </p:txBody>
      </p:sp>
    </p:spTree>
    <p:extLst>
      <p:ext uri="{BB962C8B-B14F-4D97-AF65-F5344CB8AC3E}">
        <p14:creationId xmlns:p14="http://schemas.microsoft.com/office/powerpoint/2010/main" val="36346306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37</a:t>
            </a:fld>
            <a:endParaRPr lang="en-GB" dirty="0"/>
          </a:p>
        </p:txBody>
      </p:sp>
    </p:spTree>
    <p:extLst>
      <p:ext uri="{BB962C8B-B14F-4D97-AF65-F5344CB8AC3E}">
        <p14:creationId xmlns:p14="http://schemas.microsoft.com/office/powerpoint/2010/main" val="24982203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Question 2 will</a:t>
            </a:r>
            <a:r>
              <a:rPr lang="en-US" sz="1200" kern="1200" baseline="0" dirty="0">
                <a:solidFill>
                  <a:schemeClr val="tx1"/>
                </a:solidFill>
                <a:effectLst/>
                <a:latin typeface="+mn-lt"/>
                <a:ea typeface="+mn-ea"/>
                <a:cs typeface="+mn-cs"/>
              </a:rPr>
              <a:t> ask candidates to evaluate a single historical source and reach a substantiated judgement as to what its purpose was. The question is worth 8 marks, with AOs 1 and 3 being worth 4 marks each. </a:t>
            </a:r>
          </a:p>
          <a:p>
            <a:pPr lvl="0"/>
            <a:endParaRPr lang="en-US" sz="1200" i="0" kern="1200" baseline="0" dirty="0">
              <a:solidFill>
                <a:schemeClr val="tx1"/>
              </a:solidFill>
              <a:effectLst/>
              <a:latin typeface="+mn-lt"/>
              <a:ea typeface="+mn-ea"/>
              <a:cs typeface="+mn-cs"/>
            </a:endParaRPr>
          </a:p>
          <a:p>
            <a:pPr lvl="0"/>
            <a:r>
              <a:rPr lang="en-US" sz="1200" i="0" kern="1200" baseline="0" dirty="0">
                <a:solidFill>
                  <a:schemeClr val="tx1"/>
                </a:solidFill>
                <a:effectLst/>
                <a:latin typeface="+mn-lt"/>
                <a:ea typeface="+mn-ea"/>
                <a:cs typeface="+mn-cs"/>
              </a:rPr>
              <a:t>As such it is important to remind candidates that whilst they need to address the purpose of the source, or in other words, why it was produced, it is equally important that they discuss the historical context in order to access marks for AO1.</a:t>
            </a:r>
          </a:p>
          <a:p>
            <a:pPr lvl="0"/>
            <a:r>
              <a:rPr lang="en-US" sz="1200" i="0" kern="1200" baseline="0" dirty="0">
                <a:solidFill>
                  <a:schemeClr val="tx1"/>
                </a:solidFill>
                <a:effectLst/>
                <a:latin typeface="+mn-lt"/>
                <a:ea typeface="+mn-ea"/>
                <a:cs typeface="+mn-cs"/>
              </a:rPr>
              <a:t>In answering this question, candidates may be advised to follow a three-stage approach. Firstly, consider its purpose in terms of its </a:t>
            </a:r>
            <a:r>
              <a:rPr lang="en-US" sz="1200" b="1" i="0" kern="1200" baseline="0" dirty="0">
                <a:solidFill>
                  <a:schemeClr val="tx1"/>
                </a:solidFill>
                <a:effectLst/>
                <a:latin typeface="+mn-lt"/>
                <a:ea typeface="+mn-ea"/>
                <a:cs typeface="+mn-cs"/>
              </a:rPr>
              <a:t>content</a:t>
            </a:r>
            <a:r>
              <a:rPr lang="en-US" sz="1200" i="0" kern="1200" baseline="0" dirty="0">
                <a:solidFill>
                  <a:schemeClr val="tx1"/>
                </a:solidFill>
                <a:effectLst/>
                <a:latin typeface="+mn-lt"/>
                <a:ea typeface="+mn-ea"/>
                <a:cs typeface="+mn-cs"/>
              </a:rPr>
              <a:t>, or what it shows. Should candidates begin their answer with something like ‘The purpose of Source B is to show/depict…’ or so on, then they are already making a judgement and can access Band 2 for AO3. A good analysis of the imagery is important here, not just a token description of what they see. The well-known source above has plenty of strong imagery that should be fully </a:t>
            </a:r>
            <a:r>
              <a:rPr lang="en-US" sz="1200" i="0" kern="1200" baseline="0" dirty="0" err="1">
                <a:solidFill>
                  <a:schemeClr val="tx1"/>
                </a:solidFill>
                <a:effectLst/>
                <a:latin typeface="+mn-lt"/>
                <a:ea typeface="+mn-ea"/>
                <a:cs typeface="+mn-cs"/>
              </a:rPr>
              <a:t>analysed</a:t>
            </a:r>
            <a:r>
              <a:rPr lang="en-US" sz="1200" i="0" kern="1200" baseline="0" dirty="0">
                <a:solidFill>
                  <a:schemeClr val="tx1"/>
                </a:solidFill>
                <a:effectLst/>
                <a:latin typeface="+mn-lt"/>
                <a:ea typeface="+mn-ea"/>
                <a:cs typeface="+mn-cs"/>
              </a:rPr>
              <a:t>.</a:t>
            </a:r>
          </a:p>
          <a:p>
            <a:pPr lvl="0"/>
            <a:r>
              <a:rPr lang="en-US" sz="1200" i="0" kern="1200" baseline="0" dirty="0">
                <a:solidFill>
                  <a:schemeClr val="tx1"/>
                </a:solidFill>
                <a:effectLst/>
                <a:latin typeface="+mn-lt"/>
                <a:ea typeface="+mn-ea"/>
                <a:cs typeface="+mn-cs"/>
              </a:rPr>
              <a:t>Secondly, candidates should consider the historical </a:t>
            </a:r>
            <a:r>
              <a:rPr lang="en-US" sz="1200" b="1" i="0" kern="1200" baseline="0" dirty="0">
                <a:solidFill>
                  <a:schemeClr val="tx1"/>
                </a:solidFill>
                <a:effectLst/>
                <a:latin typeface="+mn-lt"/>
                <a:ea typeface="+mn-ea"/>
                <a:cs typeface="+mn-cs"/>
              </a:rPr>
              <a:t>context</a:t>
            </a:r>
            <a:r>
              <a:rPr lang="en-US" sz="1200" b="0" i="0" kern="1200" baseline="0" dirty="0">
                <a:solidFill>
                  <a:schemeClr val="tx1"/>
                </a:solidFill>
                <a:effectLst/>
                <a:latin typeface="+mn-lt"/>
                <a:ea typeface="+mn-ea"/>
                <a:cs typeface="+mn-cs"/>
              </a:rPr>
              <a:t>. This means looking at </a:t>
            </a:r>
            <a:r>
              <a:rPr lang="en-US" sz="1200" b="1" i="0" kern="1200" baseline="0" dirty="0">
                <a:solidFill>
                  <a:schemeClr val="tx1"/>
                </a:solidFill>
                <a:effectLst/>
                <a:latin typeface="+mn-lt"/>
                <a:ea typeface="+mn-ea"/>
                <a:cs typeface="+mn-cs"/>
              </a:rPr>
              <a:t>when </a:t>
            </a:r>
            <a:r>
              <a:rPr lang="en-US" sz="1200" b="0" i="0" kern="1200" baseline="0" dirty="0">
                <a:solidFill>
                  <a:schemeClr val="tx1"/>
                </a:solidFill>
                <a:effectLst/>
                <a:latin typeface="+mn-lt"/>
                <a:ea typeface="+mn-ea"/>
                <a:cs typeface="+mn-cs"/>
              </a:rPr>
              <a:t>it was produced and discussing why it was produced at that particular time. In other words, what is happening around that particular time? This will enable candidates to access marks for AO1. In the case of the source above, 1938 was clearly a time when anti-Semitic propaganda was being widely disseminated by the Nazis. Candidates could </a:t>
            </a:r>
            <a:r>
              <a:rPr lang="en-US" sz="1200" b="0" i="0" kern="1200" baseline="0" dirty="0" err="1">
                <a:solidFill>
                  <a:schemeClr val="tx1"/>
                </a:solidFill>
                <a:effectLst/>
                <a:latin typeface="+mn-lt"/>
                <a:ea typeface="+mn-ea"/>
                <a:cs typeface="+mn-cs"/>
              </a:rPr>
              <a:t>contextualise</a:t>
            </a:r>
            <a:r>
              <a:rPr lang="en-US" sz="1200" b="0" i="0" kern="1200" baseline="0" dirty="0">
                <a:solidFill>
                  <a:schemeClr val="tx1"/>
                </a:solidFill>
                <a:effectLst/>
                <a:latin typeface="+mn-lt"/>
                <a:ea typeface="+mn-ea"/>
                <a:cs typeface="+mn-cs"/>
              </a:rPr>
              <a:t> the material by referring to the increasingly aggressive treatment of the Jews, from the initial boycott of shops, through the Nuremberg Laws and culminating in Kristallnacht. </a:t>
            </a:r>
          </a:p>
          <a:p>
            <a:pPr lvl="0"/>
            <a:r>
              <a:rPr lang="en-US" sz="1200" b="0" i="0" kern="1200" baseline="0" dirty="0">
                <a:solidFill>
                  <a:schemeClr val="tx1"/>
                </a:solidFill>
                <a:effectLst/>
                <a:latin typeface="+mn-lt"/>
                <a:ea typeface="+mn-ea"/>
                <a:cs typeface="+mn-cs"/>
              </a:rPr>
              <a:t>Finally, candidates should consider the </a:t>
            </a:r>
            <a:r>
              <a:rPr lang="en-US" sz="1200" b="1" i="0" kern="1200" baseline="0" dirty="0">
                <a:solidFill>
                  <a:schemeClr val="tx1"/>
                </a:solidFill>
                <a:effectLst/>
                <a:latin typeface="+mn-lt"/>
                <a:ea typeface="+mn-ea"/>
                <a:cs typeface="+mn-cs"/>
              </a:rPr>
              <a:t>audience,</a:t>
            </a:r>
            <a:r>
              <a:rPr lang="en-US" sz="1200" b="0" i="0" kern="1200" baseline="0" dirty="0">
                <a:solidFill>
                  <a:schemeClr val="tx1"/>
                </a:solidFill>
                <a:effectLst/>
                <a:latin typeface="+mn-lt"/>
                <a:ea typeface="+mn-ea"/>
                <a:cs typeface="+mn-cs"/>
              </a:rPr>
              <a:t> or who was it produced for. Who would have seen this and where? In doing this, they can tail their answer by </a:t>
            </a:r>
            <a:r>
              <a:rPr lang="en-US" sz="1200" b="0" i="0" kern="1200" baseline="0" dirty="0" err="1">
                <a:solidFill>
                  <a:schemeClr val="tx1"/>
                </a:solidFill>
                <a:effectLst/>
                <a:latin typeface="+mn-lt"/>
                <a:ea typeface="+mn-ea"/>
                <a:cs typeface="+mn-cs"/>
              </a:rPr>
              <a:t>re-emphasising</a:t>
            </a:r>
            <a:r>
              <a:rPr lang="en-US" sz="1200" b="0" i="0" kern="1200" baseline="0" dirty="0">
                <a:solidFill>
                  <a:schemeClr val="tx1"/>
                </a:solidFill>
                <a:effectLst/>
                <a:latin typeface="+mn-lt"/>
                <a:ea typeface="+mn-ea"/>
                <a:cs typeface="+mn-cs"/>
              </a:rPr>
              <a:t> what the purpose of the source was, thereby reaching a substantiated judgement.</a:t>
            </a:r>
          </a:p>
          <a:p>
            <a:pPr lvl="0"/>
            <a:r>
              <a:rPr lang="en-US" sz="1200" b="0" i="0" kern="1200" baseline="0" dirty="0">
                <a:solidFill>
                  <a:schemeClr val="tx1"/>
                </a:solidFill>
                <a:effectLst/>
                <a:latin typeface="+mn-lt"/>
                <a:ea typeface="+mn-ea"/>
                <a:cs typeface="+mn-cs"/>
              </a:rPr>
              <a:t>In summary therefore, candidates should address its purpose in terms of content (what is shows), context (why at that time) and audience (who’s it for).</a:t>
            </a: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38</a:t>
            </a:fld>
            <a:endParaRPr lang="en-GB" dirty="0"/>
          </a:p>
        </p:txBody>
      </p:sp>
    </p:spTree>
    <p:extLst>
      <p:ext uri="{BB962C8B-B14F-4D97-AF65-F5344CB8AC3E}">
        <p14:creationId xmlns:p14="http://schemas.microsoft.com/office/powerpoint/2010/main" val="20561249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39</a:t>
            </a:fld>
            <a:endParaRPr lang="en-GB" dirty="0"/>
          </a:p>
        </p:txBody>
      </p:sp>
    </p:spTree>
    <p:extLst>
      <p:ext uri="{BB962C8B-B14F-4D97-AF65-F5344CB8AC3E}">
        <p14:creationId xmlns:p14="http://schemas.microsoft.com/office/powerpoint/2010/main" val="2057437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This question assesses AO1 and AO3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AO3 in yellow</a:t>
            </a:r>
            <a:r>
              <a:rPr lang="en-GB" noProof="0" dirty="0"/>
              <a:t>.</a:t>
            </a:r>
          </a:p>
          <a:p>
            <a:endParaRPr lang="en-GB" noProof="0" dirty="0"/>
          </a:p>
          <a:p>
            <a:r>
              <a:rPr lang="en-GB" b="1" noProof="0" dirty="0"/>
              <a:t>For AO1 </a:t>
            </a:r>
          </a:p>
          <a:p>
            <a:r>
              <a:rPr lang="en-GB" noProof="0" dirty="0"/>
              <a:t>Band 1 responses are basic – little own knowledge is used to place the source in context - </a:t>
            </a:r>
            <a:r>
              <a:rPr lang="en-GB" b="1" noProof="0" dirty="0"/>
              <a:t>1 mark</a:t>
            </a:r>
          </a:p>
          <a:p>
            <a:r>
              <a:rPr lang="en-GB" noProof="0" dirty="0"/>
              <a:t>Band 2 responses show some understanding of the historical context of the source – </a:t>
            </a:r>
            <a:r>
              <a:rPr lang="en-GB" b="1" noProof="0" dirty="0"/>
              <a:t>2 marks</a:t>
            </a:r>
          </a:p>
          <a:p>
            <a:r>
              <a:rPr lang="en-GB" noProof="0" dirty="0"/>
              <a:t>Band 3 responses show clear knowledge and detail of the events surrounding the creation of the source - </a:t>
            </a:r>
            <a:r>
              <a:rPr lang="en-GB" b="1" noProof="0" dirty="0"/>
              <a:t>3 or 4 marks</a:t>
            </a:r>
          </a:p>
          <a:p>
            <a:endParaRPr lang="en-GB" noProof="0" dirty="0"/>
          </a:p>
          <a:p>
            <a:r>
              <a:rPr lang="en-GB" b="1" noProof="0" dirty="0"/>
              <a:t>For AO3</a:t>
            </a:r>
          </a:p>
          <a:p>
            <a:r>
              <a:rPr lang="en-GB" noProof="0" dirty="0"/>
              <a:t>Band 1 responses describe the source. </a:t>
            </a:r>
            <a:r>
              <a:rPr lang="en-GB" b="1" noProof="0" dirty="0"/>
              <a:t>1 mark</a:t>
            </a:r>
          </a:p>
          <a:p>
            <a:r>
              <a:rPr lang="en-GB" noProof="0" dirty="0"/>
              <a:t>Band 2 responses make a clear reference to the purpose of the source. The answer goes beyond describing the source, but the analysis of the material</a:t>
            </a:r>
            <a:r>
              <a:rPr lang="en-GB" baseline="0" noProof="0" dirty="0"/>
              <a:t> is rather superficial</a:t>
            </a:r>
            <a:r>
              <a:rPr lang="en-GB" noProof="0" dirty="0"/>
              <a:t> - </a:t>
            </a:r>
            <a:r>
              <a:rPr lang="en-GB" b="1" noProof="0" dirty="0"/>
              <a:t>2 Marks</a:t>
            </a:r>
          </a:p>
          <a:p>
            <a:r>
              <a:rPr lang="en-GB" noProof="0" dirty="0"/>
              <a:t>Band 3 responses fully evaluate the purpose – they have to address the intended audience of the source to reach Band 3</a:t>
            </a:r>
            <a:r>
              <a:rPr lang="en-GB" baseline="0" noProof="0" dirty="0"/>
              <a:t> as well as of course considering the authorship. </a:t>
            </a:r>
            <a:r>
              <a:rPr lang="en-GB" noProof="0" dirty="0"/>
              <a:t>There needs to be a judgement as to the purpose to reach Band 3. The answer clearly addresses the attribution - </a:t>
            </a:r>
            <a:r>
              <a:rPr lang="en-GB" b="1" noProof="0" dirty="0"/>
              <a:t>3 or 4 marks</a:t>
            </a:r>
          </a:p>
          <a:p>
            <a:pPr marL="0" indent="0">
              <a:buFont typeface="Arial" panose="020B0604020202020204" pitchFamily="34" charset="0"/>
              <a:buNone/>
            </a:pP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40</a:t>
            </a:fld>
            <a:endParaRPr lang="en-GB" dirty="0"/>
          </a:p>
        </p:txBody>
      </p:sp>
    </p:spTree>
    <p:extLst>
      <p:ext uri="{BB962C8B-B14F-4D97-AF65-F5344CB8AC3E}">
        <p14:creationId xmlns:p14="http://schemas.microsoft.com/office/powerpoint/2010/main" val="4166253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5</a:t>
            </a:fld>
            <a:endParaRPr lang="en-GB" dirty="0"/>
          </a:p>
        </p:txBody>
      </p:sp>
    </p:spTree>
    <p:extLst>
      <p:ext uri="{BB962C8B-B14F-4D97-AF65-F5344CB8AC3E}">
        <p14:creationId xmlns:p14="http://schemas.microsoft.com/office/powerpoint/2010/main" val="11841298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41</a:t>
            </a:fld>
            <a:endParaRPr lang="en-GB" dirty="0"/>
          </a:p>
        </p:txBody>
      </p:sp>
    </p:spTree>
    <p:extLst>
      <p:ext uri="{BB962C8B-B14F-4D97-AF65-F5344CB8AC3E}">
        <p14:creationId xmlns:p14="http://schemas.microsoft.com/office/powerpoint/2010/main" val="8205545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42</a:t>
            </a:fld>
            <a:endParaRPr lang="en-GB" dirty="0"/>
          </a:p>
        </p:txBody>
      </p:sp>
    </p:spTree>
    <p:extLst>
      <p:ext uri="{BB962C8B-B14F-4D97-AF65-F5344CB8AC3E}">
        <p14:creationId xmlns:p14="http://schemas.microsoft.com/office/powerpoint/2010/main" val="36443473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a:t>Question 3 is worth 10 marks and tests AOs 1 and 4 – historical knowledge and historical interpretations. 4 marks are awarded for AO1, 6 for AO4. </a:t>
            </a:r>
          </a:p>
          <a:p>
            <a:pPr marL="0" indent="0">
              <a:buFont typeface="Arial" panose="020B0604020202020204" pitchFamily="34" charset="0"/>
              <a:buNone/>
            </a:pPr>
            <a:r>
              <a:rPr lang="en-US" baseline="0" dirty="0"/>
              <a:t>Candidates will be presented with two differing historical interpretations on a particular issue and will then be asked which one supports a particular view.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It is important that candidates are aware of what an historical interpretation is. </a:t>
            </a:r>
            <a:r>
              <a:rPr lang="en-US" sz="1200" kern="1200" baseline="0" dirty="0">
                <a:solidFill>
                  <a:schemeClr val="tx1"/>
                </a:solidFill>
                <a:effectLst/>
                <a:latin typeface="+mn-lt"/>
                <a:ea typeface="+mn-ea"/>
                <a:cs typeface="+mn-cs"/>
              </a:rPr>
              <a:t>They</a:t>
            </a:r>
            <a:r>
              <a:rPr lang="en-US" sz="1200" kern="1200" dirty="0">
                <a:solidFill>
                  <a:schemeClr val="tx1"/>
                </a:solidFill>
                <a:effectLst/>
                <a:latin typeface="+mn-lt"/>
                <a:ea typeface="+mn-ea"/>
                <a:cs typeface="+mn-cs"/>
              </a:rPr>
              <a:t> should demonstrate awareness that it is a view formed after a period of reflection, that can be influenced by the time it is being written in, by the medium it is presented in, by the particular views of the author and very importantly, by the audience it is intended for.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In</a:t>
            </a:r>
            <a:r>
              <a:rPr lang="en-US" sz="1200" kern="1200" baseline="0" dirty="0">
                <a:solidFill>
                  <a:schemeClr val="tx1"/>
                </a:solidFill>
                <a:effectLst/>
                <a:latin typeface="+mn-lt"/>
                <a:ea typeface="+mn-ea"/>
                <a:cs typeface="+mn-cs"/>
              </a:rPr>
              <a:t> this question, 4 marks are awarded for AO1 so in their answer candidates should demonstrate awareness of the ‘key feature’ in the question, in this case the Great Depression and the collapse of the Weimar Republic.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baseline="0" dirty="0">
                <a:solidFill>
                  <a:schemeClr val="tx1"/>
                </a:solidFill>
                <a:effectLst/>
                <a:latin typeface="+mn-lt"/>
                <a:ea typeface="+mn-ea"/>
                <a:cs typeface="+mn-cs"/>
              </a:rPr>
              <a:t>It is advisable that candidates deal with each interpretation in turn and make an immediate </a:t>
            </a:r>
            <a:r>
              <a:rPr lang="en-US" sz="1200" kern="1200" baseline="0" dirty="0" err="1">
                <a:solidFill>
                  <a:schemeClr val="tx1"/>
                </a:solidFill>
                <a:effectLst/>
                <a:latin typeface="+mn-lt"/>
                <a:ea typeface="+mn-ea"/>
                <a:cs typeface="+mn-cs"/>
              </a:rPr>
              <a:t>judgement</a:t>
            </a:r>
            <a:r>
              <a:rPr lang="en-US" sz="1200" kern="1200" baseline="0" dirty="0">
                <a:solidFill>
                  <a:schemeClr val="tx1"/>
                </a:solidFill>
                <a:effectLst/>
                <a:latin typeface="+mn-lt"/>
                <a:ea typeface="+mn-ea"/>
                <a:cs typeface="+mn-cs"/>
              </a:rPr>
              <a:t>, which enables them to gain marks for AO4. In this example, candidates could commence by saying that Interpretation 1 does not support the view and go on to explain, in context, what it says. They should then consider the authorship – who wrote it and why would the author have that view? In doing so, candidates should also consider the </a:t>
            </a:r>
            <a:r>
              <a:rPr lang="en-US" sz="1200" b="1" kern="1200" baseline="0" dirty="0">
                <a:solidFill>
                  <a:schemeClr val="tx1"/>
                </a:solidFill>
                <a:effectLst/>
                <a:latin typeface="+mn-lt"/>
                <a:ea typeface="+mn-ea"/>
                <a:cs typeface="+mn-cs"/>
              </a:rPr>
              <a:t>audience</a:t>
            </a:r>
            <a:r>
              <a:rPr lang="en-US" sz="1200" b="0" kern="1200" baseline="0" dirty="0">
                <a:solidFill>
                  <a:schemeClr val="tx1"/>
                </a:solidFill>
                <a:effectLst/>
                <a:latin typeface="+mn-lt"/>
                <a:ea typeface="+mn-ea"/>
                <a:cs typeface="+mn-cs"/>
              </a:rPr>
              <a:t> – who was it written for?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The same process should then be undertaken for the second interpretation, following the approach of – </a:t>
            </a:r>
            <a:r>
              <a:rPr lang="en-US" sz="1200" b="0" kern="1200" baseline="0" dirty="0" err="1">
                <a:solidFill>
                  <a:schemeClr val="tx1"/>
                </a:solidFill>
                <a:effectLst/>
                <a:latin typeface="+mn-lt"/>
                <a:ea typeface="+mn-ea"/>
                <a:cs typeface="+mn-cs"/>
              </a:rPr>
              <a:t>judgement</a:t>
            </a:r>
            <a:r>
              <a:rPr lang="en-US" sz="1200" b="0" kern="1200" baseline="0" dirty="0">
                <a:solidFill>
                  <a:schemeClr val="tx1"/>
                </a:solidFill>
                <a:effectLst/>
                <a:latin typeface="+mn-lt"/>
                <a:ea typeface="+mn-ea"/>
                <a:cs typeface="+mn-cs"/>
              </a:rPr>
              <a:t> as to whether it supports the view or not; what it says with some historical </a:t>
            </a:r>
            <a:r>
              <a:rPr lang="en-GB" sz="1200" b="0" kern="1200" baseline="0" noProof="0" dirty="0">
                <a:solidFill>
                  <a:schemeClr val="tx1"/>
                </a:solidFill>
                <a:effectLst/>
                <a:latin typeface="+mn-lt"/>
                <a:ea typeface="+mn-ea"/>
                <a:cs typeface="+mn-cs"/>
              </a:rPr>
              <a:t>context</a:t>
            </a:r>
            <a:r>
              <a:rPr lang="en-US" sz="1200" b="0" kern="1200" baseline="0" dirty="0">
                <a:solidFill>
                  <a:schemeClr val="tx1"/>
                </a:solidFill>
                <a:effectLst/>
                <a:latin typeface="+mn-lt"/>
                <a:ea typeface="+mn-ea"/>
                <a:cs typeface="+mn-cs"/>
              </a:rPr>
              <a:t> provided; who wrote it and why; who the prospective audience was. If the candidate follows these steps then they will be making a substantiated </a:t>
            </a:r>
            <a:r>
              <a:rPr lang="en-US" sz="1200" b="0" kern="1200" baseline="0" dirty="0" err="1">
                <a:solidFill>
                  <a:schemeClr val="tx1"/>
                </a:solidFill>
                <a:effectLst/>
                <a:latin typeface="+mn-lt"/>
                <a:ea typeface="+mn-ea"/>
                <a:cs typeface="+mn-cs"/>
              </a:rPr>
              <a:t>judgement</a:t>
            </a:r>
            <a:r>
              <a:rPr lang="en-US" sz="1200" b="0" kern="1200" baseline="0" dirty="0">
                <a:solidFill>
                  <a:schemeClr val="tx1"/>
                </a:solidFill>
                <a:effectLst/>
                <a:latin typeface="+mn-lt"/>
                <a:ea typeface="+mn-ea"/>
                <a:cs typeface="+mn-cs"/>
              </a:rPr>
              <a:t>, </a:t>
            </a:r>
            <a:r>
              <a:rPr lang="en-US" sz="1200" b="0" kern="1200" baseline="0" dirty="0" err="1">
                <a:solidFill>
                  <a:schemeClr val="tx1"/>
                </a:solidFill>
                <a:effectLst/>
                <a:latin typeface="+mn-lt"/>
                <a:ea typeface="+mn-ea"/>
                <a:cs typeface="+mn-cs"/>
              </a:rPr>
              <a:t>analysing</a:t>
            </a:r>
            <a:r>
              <a:rPr lang="en-US" sz="1200" b="0" kern="1200" baseline="0" dirty="0">
                <a:solidFill>
                  <a:schemeClr val="tx1"/>
                </a:solidFill>
                <a:effectLst/>
                <a:latin typeface="+mn-lt"/>
                <a:ea typeface="+mn-ea"/>
                <a:cs typeface="+mn-cs"/>
              </a:rPr>
              <a:t> how and why historical interpretations differ and demonstrating awareness of the wider historical debate.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43</a:t>
            </a:fld>
            <a:endParaRPr lang="en-GB" dirty="0"/>
          </a:p>
        </p:txBody>
      </p:sp>
    </p:spTree>
    <p:extLst>
      <p:ext uri="{BB962C8B-B14F-4D97-AF65-F5344CB8AC3E}">
        <p14:creationId xmlns:p14="http://schemas.microsoft.com/office/powerpoint/2010/main" val="14213586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44</a:t>
            </a:fld>
            <a:endParaRPr lang="en-GB" dirty="0"/>
          </a:p>
        </p:txBody>
      </p:sp>
    </p:spTree>
    <p:extLst>
      <p:ext uri="{BB962C8B-B14F-4D97-AF65-F5344CB8AC3E}">
        <p14:creationId xmlns:p14="http://schemas.microsoft.com/office/powerpoint/2010/main" val="15881880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45</a:t>
            </a:fld>
            <a:endParaRPr lang="en-GB" dirty="0"/>
          </a:p>
        </p:txBody>
      </p:sp>
    </p:spTree>
    <p:extLst>
      <p:ext uri="{BB962C8B-B14F-4D97-AF65-F5344CB8AC3E}">
        <p14:creationId xmlns:p14="http://schemas.microsoft.com/office/powerpoint/2010/main" val="31426881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noProof="0" dirty="0"/>
              <a:t>This question assesses </a:t>
            </a:r>
            <a:r>
              <a:rPr lang="en-GB" b="1" noProof="0" dirty="0"/>
              <a:t>AO1</a:t>
            </a:r>
            <a:r>
              <a:rPr lang="en-GB" noProof="0" dirty="0"/>
              <a:t> and </a:t>
            </a:r>
            <a:r>
              <a:rPr lang="en-GB" b="1" noProof="0" dirty="0"/>
              <a:t>AO4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AO4</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noProof="0" dirty="0"/>
              <a:t>For AO1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noProof="0" dirty="0"/>
              <a:t>Band</a:t>
            </a:r>
            <a:r>
              <a:rPr lang="en-US" b="0" baseline="0" noProof="0" dirty="0"/>
              <a:t> 1 responses provide little or no information beyond what is given in the interpretations. Limited understanding of the key feature in the question is shown – </a:t>
            </a:r>
            <a:r>
              <a:rPr lang="en-US" b="1" baseline="0" noProof="0" dirty="0"/>
              <a:t>1 mark.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begin to demonstrate some understanding by providing some relevant material beyond what is in the interpretations - </a:t>
            </a:r>
            <a:r>
              <a:rPr lang="en-US" b="1" baseline="0" noProof="0" dirty="0"/>
              <a:t> 2 marks.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3 responses provide detailed understanding of the key feature. This constitutes a reasonable range of accurate points that are relevant to the key feature – </a:t>
            </a:r>
            <a:r>
              <a:rPr lang="en-US" b="1" baseline="0" noProof="0" dirty="0"/>
              <a:t>3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4 responses clearly demonstrate understanding of the key feature by providing a good range of accurate points to fully support their analysis of the interpretations – </a:t>
            </a:r>
            <a:r>
              <a:rPr lang="en-US" b="1" baseline="0" noProof="0" dirty="0"/>
              <a:t>4 marks.</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noProof="0" dirty="0"/>
          </a:p>
          <a:p>
            <a:pPr marL="0" indent="0">
              <a:buFont typeface="Arial" panose="020B0604020202020204" pitchFamily="34" charset="0"/>
              <a:buNone/>
            </a:pPr>
            <a:r>
              <a:rPr lang="en-US" b="1" baseline="0" dirty="0"/>
              <a:t>For AO4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1 responses display little understanding about the interpretations. They may copy or paraphrase the material with no </a:t>
            </a:r>
            <a:r>
              <a:rPr lang="en-US" b="0" baseline="0" noProof="0" dirty="0" err="1"/>
              <a:t>judgement</a:t>
            </a:r>
            <a:r>
              <a:rPr lang="en-US" b="0" baseline="0" noProof="0" dirty="0"/>
              <a:t> provided, nor with any reference to the authorship – </a:t>
            </a:r>
            <a:r>
              <a:rPr lang="en-US" b="1" baseline="0" noProof="0" dirty="0"/>
              <a:t>1 mark. </a:t>
            </a:r>
            <a:endParaRPr lang="en-US" b="0"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2 responses provide a basic </a:t>
            </a:r>
            <a:r>
              <a:rPr lang="en-US" b="0" baseline="0" noProof="0" dirty="0" err="1"/>
              <a:t>judgement</a:t>
            </a:r>
            <a:r>
              <a:rPr lang="en-US" b="0" baseline="0" noProof="0" dirty="0"/>
              <a:t>, but do not generally substantiate it. They make a superficial reference to the authorship – </a:t>
            </a:r>
            <a:r>
              <a:rPr lang="en-US" b="1" baseline="0" noProof="0" dirty="0"/>
              <a:t>2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3 responses provide a clear </a:t>
            </a:r>
            <a:r>
              <a:rPr lang="en-US" b="0" baseline="0" noProof="0" dirty="0" err="1"/>
              <a:t>judgement</a:t>
            </a:r>
            <a:r>
              <a:rPr lang="en-US" b="0" baseline="0" noProof="0" dirty="0"/>
              <a:t> as to what the interpretations say and support. Appropriate reference is made to the authorship, constituting an attempt to explain how and why the authors arrived at their respective interpretations – </a:t>
            </a:r>
            <a:r>
              <a:rPr lang="en-US" b="1" baseline="0" noProof="0" dirty="0"/>
              <a:t>3-4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4 responses provide a balanced analysis of both interpretations, reaching a substantiated </a:t>
            </a:r>
            <a:r>
              <a:rPr lang="en-US" b="0" baseline="0" noProof="0" dirty="0" err="1"/>
              <a:t>judgement</a:t>
            </a:r>
            <a:r>
              <a:rPr lang="en-US" b="0" baseline="0" noProof="0" dirty="0"/>
              <a:t>. This constitutes a full discussion of what the interpretations say and more importantly, the authorship, medium and audience in explaining how and why the interpretations were arrived at – </a:t>
            </a:r>
            <a:r>
              <a:rPr lang="en-US" b="1" baseline="0" noProof="0" dirty="0"/>
              <a:t>5-6 marks.</a:t>
            </a:r>
            <a:endParaRPr lang="en-US" b="1"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46</a:t>
            </a:fld>
            <a:endParaRPr lang="en-GB" dirty="0"/>
          </a:p>
        </p:txBody>
      </p:sp>
    </p:spTree>
    <p:extLst>
      <p:ext uri="{BB962C8B-B14F-4D97-AF65-F5344CB8AC3E}">
        <p14:creationId xmlns:p14="http://schemas.microsoft.com/office/powerpoint/2010/main" val="40528948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baseline="0" dirty="0"/>
          </a:p>
        </p:txBody>
      </p:sp>
      <p:sp>
        <p:nvSpPr>
          <p:cNvPr id="4" name="Slide Number Placeholder 3"/>
          <p:cNvSpPr>
            <a:spLocks noGrp="1"/>
          </p:cNvSpPr>
          <p:nvPr>
            <p:ph type="sldNum" sz="quarter" idx="10"/>
          </p:nvPr>
        </p:nvSpPr>
        <p:spPr/>
        <p:txBody>
          <a:bodyPr/>
          <a:lstStyle/>
          <a:p>
            <a:fld id="{CAF9DCF4-537F-4EB2-B888-D45C6C13859D}" type="slidenum">
              <a:rPr lang="en-GB" smtClean="0"/>
              <a:t>47</a:t>
            </a:fld>
            <a:endParaRPr lang="en-GB" dirty="0"/>
          </a:p>
        </p:txBody>
      </p:sp>
    </p:spTree>
    <p:extLst>
      <p:ext uri="{BB962C8B-B14F-4D97-AF65-F5344CB8AC3E}">
        <p14:creationId xmlns:p14="http://schemas.microsoft.com/office/powerpoint/2010/main" val="343148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48</a:t>
            </a:fld>
            <a:endParaRPr lang="en-GB" dirty="0"/>
          </a:p>
        </p:txBody>
      </p:sp>
    </p:spTree>
    <p:extLst>
      <p:ext uri="{BB962C8B-B14F-4D97-AF65-F5344CB8AC3E}">
        <p14:creationId xmlns:p14="http://schemas.microsoft.com/office/powerpoint/2010/main" val="19994119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Question</a:t>
            </a:r>
            <a:r>
              <a:rPr lang="en-US" baseline="0" dirty="0"/>
              <a:t> 4 is worth 11 marks and tests AOs 1 and 3. 3 marks are allocated for AO1 and 8 for AO3. Candidates will be provided with two sources and asked to make a judgement as to which one is more useful to an historian studying whatever the key feature in the question is. It is important to remind candidates that there is no ‘right’ answer. As long as their relative </a:t>
            </a:r>
            <a:r>
              <a:rPr lang="en-US" baseline="0" dirty="0" err="1"/>
              <a:t>judgement</a:t>
            </a:r>
            <a:r>
              <a:rPr lang="en-US" baseline="0" dirty="0"/>
              <a:t> is well supported, they can access the higher bands of the mark scheme for AO3.</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One error regularly made by candidates, is to assume that some historical sources are not useful, which of course is not the case. In answering this question, they should examine each source in turn, assessing why they are useful in terms of the following – the </a:t>
            </a:r>
            <a:r>
              <a:rPr lang="en-US" b="1" baseline="0" dirty="0"/>
              <a:t>content </a:t>
            </a:r>
            <a:r>
              <a:rPr lang="en-US" b="0" baseline="0" dirty="0"/>
              <a:t>(what is says or shows), the </a:t>
            </a:r>
            <a:r>
              <a:rPr lang="en-US" b="1" baseline="0" dirty="0"/>
              <a:t>authorship</a:t>
            </a:r>
            <a:r>
              <a:rPr lang="en-US" b="0" baseline="0" dirty="0"/>
              <a:t> and finally the </a:t>
            </a:r>
            <a:r>
              <a:rPr lang="en-US" b="1" baseline="0" dirty="0"/>
              <a:t>audience</a:t>
            </a:r>
            <a:r>
              <a:rPr lang="en-US" b="0" baseline="0" dirty="0"/>
              <a:t>. Whilst they are following this approach, candidates should remember to regularly use the term ’useful’, as well as displaying understanding about the key feature.</a:t>
            </a:r>
          </a:p>
          <a:p>
            <a:pPr marL="0" indent="0">
              <a:buFont typeface="Arial" panose="020B0604020202020204" pitchFamily="34" charset="0"/>
              <a:buNone/>
            </a:pPr>
            <a:r>
              <a:rPr lang="en-US" b="0" baseline="0" dirty="0"/>
              <a:t>In the example above, either source could be the more useful. Source C because it is a sarcastic depiction of events in the Rhineland, showing the heavily armed German goose, treading on the Locarno Pact yet offering peace, drawn from a British perspective for a British audience, thus reflecting an outsider’s view on the events. Source D could be judged to be more useful, coming from a speech by Hitler professing peaceful intentions to the Reichstag, yet undoubtedly aimed at Germany’s </a:t>
            </a:r>
            <a:r>
              <a:rPr lang="en-US" b="0" baseline="0" dirty="0" err="1"/>
              <a:t>neighbours</a:t>
            </a:r>
            <a:r>
              <a:rPr lang="en-US" b="0" baseline="0" dirty="0"/>
              <a:t>.</a:t>
            </a:r>
          </a:p>
          <a:p>
            <a:pPr marL="0" indent="0">
              <a:buFont typeface="Arial" panose="020B0604020202020204" pitchFamily="34" charset="0"/>
              <a:buNone/>
            </a:pPr>
            <a:r>
              <a:rPr lang="en-US" b="0" baseline="0" dirty="0"/>
              <a:t>Having examined the usefulness of the two sources, candidates must make a </a:t>
            </a:r>
            <a:r>
              <a:rPr lang="en-US" b="1" baseline="0" dirty="0"/>
              <a:t>relative </a:t>
            </a:r>
            <a:r>
              <a:rPr lang="en-US" b="0" baseline="0" dirty="0"/>
              <a:t>judgement, as in ‘overall, the most useful source is…’. This needs to be supported and rather more substantial than comments such as ‘because it has more information’ and so on.</a:t>
            </a: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49</a:t>
            </a:fld>
            <a:endParaRPr lang="en-GB" dirty="0"/>
          </a:p>
        </p:txBody>
      </p:sp>
    </p:spTree>
    <p:extLst>
      <p:ext uri="{BB962C8B-B14F-4D97-AF65-F5344CB8AC3E}">
        <p14:creationId xmlns:p14="http://schemas.microsoft.com/office/powerpoint/2010/main" val="1388595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50</a:t>
            </a:fld>
            <a:endParaRPr lang="en-GB" dirty="0"/>
          </a:p>
        </p:txBody>
      </p:sp>
    </p:spTree>
    <p:extLst>
      <p:ext uri="{BB962C8B-B14F-4D97-AF65-F5344CB8AC3E}">
        <p14:creationId xmlns:p14="http://schemas.microsoft.com/office/powerpoint/2010/main" val="4103995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noProof="0" dirty="0"/>
              <a:t>TIP – A good idea when marking using the mark scheme, is to underline in red where an example of AO1 is seen. You can highlight all other </a:t>
            </a:r>
            <a:r>
              <a:rPr lang="en-GB" b="1" noProof="0" dirty="0">
                <a:highlight>
                  <a:srgbClr val="FFFF00"/>
                </a:highlight>
              </a:rPr>
              <a:t>AOs in yellow</a:t>
            </a:r>
            <a:r>
              <a:rPr lang="en-GB" b="1" noProof="0" dirty="0"/>
              <a:t>. </a:t>
            </a:r>
            <a:r>
              <a:rPr lang="en-GB" noProof="0" dirty="0"/>
              <a:t>This will give you a clear separation between the AOs and make the awarding of marks more straight forward.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noProof="0" dirty="0"/>
              <a:t>This question, however, only assesses AO3.</a:t>
            </a:r>
            <a:endParaRPr lang="en-GB" noProof="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noProof="0" dirty="0"/>
              <a:t>AO3</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noProof="0" dirty="0"/>
              <a:t>Band</a:t>
            </a:r>
            <a:r>
              <a:rPr lang="en-US" b="0" baseline="0" noProof="0" dirty="0"/>
              <a:t> 1 responses make </a:t>
            </a:r>
            <a:r>
              <a:rPr lang="en-US" b="0" baseline="0" noProof="0" dirty="0" err="1"/>
              <a:t>generalised</a:t>
            </a:r>
            <a:r>
              <a:rPr lang="en-US" b="0" baseline="0" noProof="0" dirty="0"/>
              <a:t>, superficial comments on the sources. They tend to merely describe or paraphrase the material – </a:t>
            </a:r>
            <a:r>
              <a:rPr lang="en-US" b="1" baseline="0" noProof="0" dirty="0"/>
              <a:t>1-2 marks.</a:t>
            </a:r>
            <a:endParaRPr lang="en-US" b="0" baseline="0" noProof="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noProof="0" dirty="0"/>
              <a:t>Band 2 responses pick at least two relevant points from each source. Should candidates provide 3 from one source and one from the other, the mark should be capped at 3. However, an imbalance of 3 points to 2 points is acceptable. It should be noted that merely copying or paraphrasing 2 or more points from each source, does not constitute an ‘analysis’ of the sources. Whilst no marks are awarded for knowledge, the points made need to be </a:t>
            </a:r>
            <a:r>
              <a:rPr lang="en-US" b="0" baseline="0" noProof="0" dirty="0" err="1"/>
              <a:t>contextualised</a:t>
            </a:r>
            <a:r>
              <a:rPr lang="en-US" b="0" baseline="0" noProof="0" dirty="0"/>
              <a:t> to the thrust of the question – </a:t>
            </a:r>
            <a:r>
              <a:rPr lang="en-US" b="1" baseline="0" noProof="0" dirty="0"/>
              <a:t>3-4 marks.</a:t>
            </a:r>
            <a:endParaRPr lang="en-GB" b="0" noProof="0" dirty="0"/>
          </a:p>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6</a:t>
            </a:fld>
            <a:endParaRPr lang="en-GB" dirty="0"/>
          </a:p>
        </p:txBody>
      </p:sp>
    </p:spTree>
    <p:extLst>
      <p:ext uri="{BB962C8B-B14F-4D97-AF65-F5344CB8AC3E}">
        <p14:creationId xmlns:p14="http://schemas.microsoft.com/office/powerpoint/2010/main" val="34247337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This question assesses </a:t>
            </a:r>
            <a:r>
              <a:rPr lang="en-GB" b="1" noProof="0" dirty="0"/>
              <a:t>AO1</a:t>
            </a:r>
            <a:r>
              <a:rPr lang="en-GB" noProof="0" dirty="0"/>
              <a:t> and </a:t>
            </a:r>
            <a:r>
              <a:rPr lang="en-GB" b="1" noProof="0" dirty="0"/>
              <a:t>AO3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AO3</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There are 3 marks for AO1 and 8 for AO3. If answers use one source more than the other – keep marks at no higher than Band 2 for AO3.</a:t>
            </a:r>
          </a:p>
          <a:p>
            <a:endParaRPr lang="en-GB" noProof="0" dirty="0"/>
          </a:p>
          <a:p>
            <a:r>
              <a:rPr lang="en-GB" b="1" noProof="0" dirty="0"/>
              <a:t>For AO1</a:t>
            </a:r>
          </a:p>
          <a:p>
            <a:r>
              <a:rPr lang="en-GB" noProof="0" dirty="0"/>
              <a:t>If there is no understanding of the key feature in the question and no own knowledge to place the sources in context then no marks are awarded.</a:t>
            </a:r>
          </a:p>
          <a:p>
            <a:r>
              <a:rPr lang="en-GB" noProof="0" dirty="0"/>
              <a:t>Band 1 responses demonstrate limited understanding of key feature. Generalised</a:t>
            </a:r>
            <a:r>
              <a:rPr lang="en-GB" baseline="0" noProof="0" dirty="0"/>
              <a:t> points are made that do not go beyond the material provided</a:t>
            </a:r>
            <a:r>
              <a:rPr lang="en-GB" noProof="0" dirty="0"/>
              <a:t> - </a:t>
            </a:r>
            <a:r>
              <a:rPr lang="en-GB" b="1" noProof="0" dirty="0"/>
              <a:t>1 mark.</a:t>
            </a:r>
          </a:p>
          <a:p>
            <a:r>
              <a:rPr lang="en-GB" noProof="0" dirty="0"/>
              <a:t>Band 2 responses show some understanding of the context.  Some contextual support</a:t>
            </a:r>
            <a:r>
              <a:rPr lang="en-GB" baseline="0" noProof="0" dirty="0"/>
              <a:t> and understanding of the key feature going beyond what has been provided - </a:t>
            </a:r>
            <a:r>
              <a:rPr lang="en-GB" b="1" baseline="0" noProof="0" dirty="0"/>
              <a:t>2</a:t>
            </a:r>
            <a:r>
              <a:rPr lang="en-GB" b="1" noProof="0" dirty="0"/>
              <a:t> marks.</a:t>
            </a:r>
          </a:p>
          <a:p>
            <a:r>
              <a:rPr lang="en-GB" noProof="0" dirty="0"/>
              <a:t>Band 3 responses show specific detail and understanding of the key feature in the question – </a:t>
            </a:r>
            <a:r>
              <a:rPr lang="en-GB" b="1" noProof="0" dirty="0"/>
              <a:t>3 marks.</a:t>
            </a:r>
          </a:p>
          <a:p>
            <a:endParaRPr lang="en-GB" noProof="0" dirty="0"/>
          </a:p>
          <a:p>
            <a:r>
              <a:rPr lang="en-GB" b="1" noProof="0" dirty="0"/>
              <a:t>For AO3</a:t>
            </a:r>
          </a:p>
          <a:p>
            <a:r>
              <a:rPr lang="en-GB" b="0" noProof="0" dirty="0"/>
              <a:t>If there is no use of the sources –</a:t>
            </a:r>
            <a:r>
              <a:rPr lang="en-GB" b="0" baseline="0" noProof="0" dirty="0"/>
              <a:t> no marks are awarded.</a:t>
            </a:r>
            <a:endParaRPr lang="en-GB" b="0" noProof="0" dirty="0"/>
          </a:p>
          <a:p>
            <a:r>
              <a:rPr lang="en-GB" noProof="0" dirty="0"/>
              <a:t>Band 1 responses tend to copy or paraphrase the sources. Little evaluation is undertaken and no judgement is provided.</a:t>
            </a:r>
            <a:r>
              <a:rPr lang="en-GB" baseline="0" noProof="0" dirty="0"/>
              <a:t> The utility of the sources are not referred to </a:t>
            </a:r>
            <a:r>
              <a:rPr lang="en-GB" noProof="0" dirty="0"/>
              <a:t>– </a:t>
            </a:r>
            <a:r>
              <a:rPr lang="en-GB" b="1" noProof="0" dirty="0"/>
              <a:t>1 or 2 marks.</a:t>
            </a:r>
          </a:p>
          <a:p>
            <a:r>
              <a:rPr lang="en-GB" noProof="0" dirty="0"/>
              <a:t>Band 2 responses begin</a:t>
            </a:r>
            <a:r>
              <a:rPr lang="en-GB" baseline="0" noProof="0" dirty="0"/>
              <a:t> to address the issue of utility.</a:t>
            </a:r>
            <a:r>
              <a:rPr lang="en-GB" noProof="0" dirty="0"/>
              <a:t> They tend to look at the content and attribution of the sources without real development. A</a:t>
            </a:r>
            <a:r>
              <a:rPr lang="en-GB" baseline="0" noProof="0" dirty="0"/>
              <a:t> judgement may be provided but it is unsupported -</a:t>
            </a:r>
            <a:r>
              <a:rPr lang="en-GB" noProof="0" dirty="0"/>
              <a:t> </a:t>
            </a:r>
            <a:r>
              <a:rPr lang="en-GB" b="1" noProof="0" dirty="0"/>
              <a:t>3 or 4 marks.</a:t>
            </a:r>
          </a:p>
          <a:p>
            <a:r>
              <a:rPr lang="en-US" b="0" noProof="0" dirty="0"/>
              <a:t>Band</a:t>
            </a:r>
            <a:r>
              <a:rPr lang="en-US" b="0" baseline="0" noProof="0" dirty="0"/>
              <a:t> 3 responses will have evaluated the content and authorship of the sources and reached a </a:t>
            </a:r>
            <a:r>
              <a:rPr lang="en-US" b="0" baseline="0" noProof="0" dirty="0" err="1"/>
              <a:t>judgement</a:t>
            </a:r>
            <a:r>
              <a:rPr lang="en-US" b="0" baseline="0" noProof="0" dirty="0"/>
              <a:t> that is not relative. Relative </a:t>
            </a:r>
            <a:r>
              <a:rPr lang="en-US" b="0" baseline="0" noProof="0" dirty="0" err="1"/>
              <a:t>judgements</a:t>
            </a:r>
            <a:r>
              <a:rPr lang="en-US" b="0" baseline="0" noProof="0" dirty="0"/>
              <a:t> with superficial reasoning should be capped at high Band 3. </a:t>
            </a:r>
            <a:endParaRPr lang="en-GB" b="0" noProof="0" dirty="0"/>
          </a:p>
          <a:p>
            <a:r>
              <a:rPr lang="en-GB" noProof="0" dirty="0"/>
              <a:t>Band 4 responses consistently</a:t>
            </a:r>
            <a:r>
              <a:rPr lang="en-GB" baseline="0" noProof="0" dirty="0"/>
              <a:t> evaluate the sources in terms of their content, authorship and audience. They make a supported, </a:t>
            </a:r>
            <a:r>
              <a:rPr lang="en-GB" b="1" baseline="0" noProof="0" dirty="0"/>
              <a:t>relative</a:t>
            </a:r>
            <a:r>
              <a:rPr lang="en-GB" noProof="0" dirty="0"/>
              <a:t> </a:t>
            </a:r>
            <a:r>
              <a:rPr lang="en-GB" b="1" noProof="0" dirty="0"/>
              <a:t>judgement </a:t>
            </a:r>
            <a:r>
              <a:rPr lang="en-GB" noProof="0" dirty="0"/>
              <a:t>as to which source is most useful. </a:t>
            </a: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51</a:t>
            </a:fld>
            <a:endParaRPr lang="en-GB" dirty="0"/>
          </a:p>
        </p:txBody>
      </p:sp>
    </p:spTree>
    <p:extLst>
      <p:ext uri="{BB962C8B-B14F-4D97-AF65-F5344CB8AC3E}">
        <p14:creationId xmlns:p14="http://schemas.microsoft.com/office/powerpoint/2010/main" val="29149360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52</a:t>
            </a:fld>
            <a:endParaRPr lang="en-GB" dirty="0"/>
          </a:p>
        </p:txBody>
      </p:sp>
    </p:spTree>
    <p:extLst>
      <p:ext uri="{BB962C8B-B14F-4D97-AF65-F5344CB8AC3E}">
        <p14:creationId xmlns:p14="http://schemas.microsoft.com/office/powerpoint/2010/main" val="30096167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53</a:t>
            </a:fld>
            <a:endParaRPr lang="en-GB" dirty="0"/>
          </a:p>
        </p:txBody>
      </p:sp>
    </p:spTree>
    <p:extLst>
      <p:ext uri="{BB962C8B-B14F-4D97-AF65-F5344CB8AC3E}">
        <p14:creationId xmlns:p14="http://schemas.microsoft.com/office/powerpoint/2010/main" val="5818303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Question 5 tests</a:t>
            </a:r>
            <a:r>
              <a:rPr lang="en-US" sz="1200" kern="1200" baseline="0" dirty="0">
                <a:solidFill>
                  <a:schemeClr val="tx1"/>
                </a:solidFill>
                <a:effectLst/>
                <a:latin typeface="+mn-lt"/>
                <a:ea typeface="+mn-ea"/>
                <a:cs typeface="+mn-cs"/>
              </a:rPr>
              <a:t> AOs 1 and 4 and is worth 16 marks with 3 additional marks for </a:t>
            </a:r>
            <a:r>
              <a:rPr lang="en-US" sz="1200" kern="1200" baseline="0" dirty="0" err="1">
                <a:solidFill>
                  <a:schemeClr val="tx1"/>
                </a:solidFill>
                <a:effectLst/>
                <a:latin typeface="+mn-lt"/>
                <a:ea typeface="+mn-ea"/>
                <a:cs typeface="+mn-cs"/>
              </a:rPr>
              <a:t>SPaG</a:t>
            </a:r>
            <a:r>
              <a:rPr lang="en-US" sz="1200" kern="1200" baseline="0" dirty="0">
                <a:solidFill>
                  <a:schemeClr val="tx1"/>
                </a:solidFill>
                <a:effectLst/>
                <a:latin typeface="+mn-lt"/>
                <a:ea typeface="+mn-ea"/>
                <a:cs typeface="+mn-cs"/>
              </a:rPr>
              <a:t>. 4 marks are awarded for AO1, 12 for AO4.</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For question 5 candidates</a:t>
            </a:r>
            <a:r>
              <a:rPr lang="en-US" sz="1200" kern="1200" baseline="0" dirty="0">
                <a:solidFill>
                  <a:schemeClr val="tx1"/>
                </a:solidFill>
                <a:effectLst/>
                <a:latin typeface="+mn-lt"/>
                <a:ea typeface="+mn-ea"/>
                <a:cs typeface="+mn-cs"/>
              </a:rPr>
              <a:t> once again</a:t>
            </a:r>
            <a:r>
              <a:rPr lang="en-US" sz="1200" kern="1200" dirty="0">
                <a:solidFill>
                  <a:schemeClr val="tx1"/>
                </a:solidFill>
                <a:effectLst/>
                <a:latin typeface="+mn-lt"/>
                <a:ea typeface="+mn-ea"/>
                <a:cs typeface="+mn-cs"/>
              </a:rPr>
              <a:t> need to be clear in their understanding of what an historical interpretation is. The same principles apply here as for Question 3. They should demonstrate awareness that it is a view formed after a period of reflection, that can be influenced by the time it is being written in, by the medium it is presented in, by the particular views of the author and very importantly, by the audience it is intended for.</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Candidates will be presented with a</a:t>
            </a:r>
            <a:r>
              <a:rPr lang="en-US" sz="1200" kern="1200" baseline="0" dirty="0">
                <a:solidFill>
                  <a:schemeClr val="tx1"/>
                </a:solidFill>
                <a:effectLst/>
                <a:latin typeface="+mn-lt"/>
                <a:ea typeface="+mn-ea"/>
                <a:cs typeface="+mn-cs"/>
              </a:rPr>
              <a:t> single sentence </a:t>
            </a:r>
            <a:r>
              <a:rPr lang="en-US" sz="1200" kern="1200" dirty="0">
                <a:solidFill>
                  <a:schemeClr val="tx1"/>
                </a:solidFill>
                <a:effectLst/>
                <a:latin typeface="+mn-lt"/>
                <a:ea typeface="+mn-ea"/>
                <a:cs typeface="+mn-cs"/>
              </a:rPr>
              <a:t>interpretation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need to provide a </a:t>
            </a:r>
            <a:r>
              <a:rPr lang="en-US" sz="1200" b="1" kern="1200" dirty="0">
                <a:solidFill>
                  <a:schemeClr val="tx1"/>
                </a:solidFill>
                <a:effectLst/>
                <a:latin typeface="+mn-lt"/>
                <a:ea typeface="+mn-ea"/>
                <a:cs typeface="+mn-cs"/>
              </a:rPr>
              <a:t>two-sided </a:t>
            </a:r>
            <a:r>
              <a:rPr lang="en-US" sz="1200" kern="1200" dirty="0">
                <a:solidFill>
                  <a:schemeClr val="tx1"/>
                </a:solidFill>
                <a:effectLst/>
                <a:latin typeface="+mn-lt"/>
                <a:ea typeface="+mn-ea"/>
                <a:cs typeface="+mn-cs"/>
              </a:rPr>
              <a:t>response. Firstly,</a:t>
            </a:r>
            <a:r>
              <a:rPr lang="en-US" sz="1200" kern="1200" baseline="0" dirty="0">
                <a:solidFill>
                  <a:schemeClr val="tx1"/>
                </a:solidFill>
                <a:effectLst/>
                <a:latin typeface="+mn-lt"/>
                <a:ea typeface="+mn-ea"/>
                <a:cs typeface="+mn-cs"/>
              </a:rPr>
              <a:t> they</a:t>
            </a:r>
            <a:r>
              <a:rPr lang="en-US" sz="1200" kern="1200" dirty="0">
                <a:solidFill>
                  <a:schemeClr val="tx1"/>
                </a:solidFill>
                <a:effectLst/>
                <a:latin typeface="+mn-lt"/>
                <a:ea typeface="+mn-ea"/>
                <a:cs typeface="+mn-cs"/>
              </a:rPr>
              <a:t> need to provide a judgement that agrees with the interpretation, explaining why aspects of the interpretation are correct. This part of the answer will use what the interpretation says and should be backed up by</a:t>
            </a:r>
            <a:r>
              <a:rPr lang="en-US" sz="1200" kern="1200" baseline="0" dirty="0">
                <a:solidFill>
                  <a:schemeClr val="tx1"/>
                </a:solidFill>
                <a:effectLst/>
                <a:latin typeface="+mn-lt"/>
                <a:ea typeface="+mn-ea"/>
                <a:cs typeface="+mn-cs"/>
              </a:rPr>
              <a:t> their</a:t>
            </a:r>
            <a:r>
              <a:rPr lang="en-US" sz="1200" kern="1200" dirty="0">
                <a:solidFill>
                  <a:schemeClr val="tx1"/>
                </a:solidFill>
                <a:effectLst/>
                <a:latin typeface="+mn-lt"/>
                <a:ea typeface="+mn-ea"/>
                <a:cs typeface="+mn-cs"/>
              </a:rPr>
              <a:t> historical knowledge, as four marks are awarded for AO1.</a:t>
            </a:r>
          </a:p>
          <a:p>
            <a:pPr lvl="0"/>
            <a:r>
              <a:rPr lang="en-US" sz="1200" kern="1200" dirty="0">
                <a:solidFill>
                  <a:schemeClr val="tx1"/>
                </a:solidFill>
                <a:effectLst/>
                <a:latin typeface="+mn-lt"/>
                <a:ea typeface="+mn-ea"/>
                <a:cs typeface="+mn-cs"/>
              </a:rPr>
              <a:t>Candidates may then wish to discuss the authorship, explaining how and why the author has reached their interpretation.</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should then provide a counter-argument that explains why aspects of the interpretation may be incorrect or limited in scope. Relevant historical knowledge is required to back up this part of their response, but it should once again focus strongly on the understanding that the authorship and audience have influenced the forming of the interpretation. Good examination technique would be for candidates to provide a brief discussion of how other authors, writing from a different perspective, in possibly a different time or medium and again for a different audience, would arrive at a differing historical interpretation. This would enable them to demonstrate awareness of the ‘wider historical debate’ and access the higher Bands of the mark scheme.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always, a general overall conclusion reiterating the main points made, constitutes good examination technique.</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54</a:t>
            </a:fld>
            <a:endParaRPr lang="en-GB" dirty="0"/>
          </a:p>
        </p:txBody>
      </p:sp>
    </p:spTree>
    <p:extLst>
      <p:ext uri="{BB962C8B-B14F-4D97-AF65-F5344CB8AC3E}">
        <p14:creationId xmlns:p14="http://schemas.microsoft.com/office/powerpoint/2010/main" val="5447174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55</a:t>
            </a:fld>
            <a:endParaRPr lang="en-GB" dirty="0"/>
          </a:p>
        </p:txBody>
      </p:sp>
    </p:spTree>
    <p:extLst>
      <p:ext uri="{BB962C8B-B14F-4D97-AF65-F5344CB8AC3E}">
        <p14:creationId xmlns:p14="http://schemas.microsoft.com/office/powerpoint/2010/main" val="6743321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56</a:t>
            </a:fld>
            <a:endParaRPr lang="en-GB" dirty="0"/>
          </a:p>
        </p:txBody>
      </p:sp>
    </p:spTree>
    <p:extLst>
      <p:ext uri="{BB962C8B-B14F-4D97-AF65-F5344CB8AC3E}">
        <p14:creationId xmlns:p14="http://schemas.microsoft.com/office/powerpoint/2010/main" val="15097930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This question assesses </a:t>
            </a:r>
            <a:r>
              <a:rPr lang="en-GB" b="1" noProof="0" dirty="0"/>
              <a:t>AO1</a:t>
            </a:r>
            <a:r>
              <a:rPr lang="en-GB" noProof="0" dirty="0"/>
              <a:t> and </a:t>
            </a:r>
            <a:r>
              <a:rPr lang="en-GB" b="1" noProof="0" dirty="0"/>
              <a:t>AO4 </a:t>
            </a:r>
            <a:r>
              <a:rPr lang="en-GB" noProof="0" dirty="0"/>
              <a:t> - Underline in </a:t>
            </a:r>
            <a:r>
              <a:rPr lang="en-GB" b="1" u="sng" noProof="0" dirty="0">
                <a:solidFill>
                  <a:srgbClr val="FF0000"/>
                </a:solidFill>
              </a:rPr>
              <a:t>red </a:t>
            </a:r>
            <a:r>
              <a:rPr lang="en-GB" noProof="0" dirty="0"/>
              <a:t>where an example of AO1 is seen. </a:t>
            </a:r>
            <a:r>
              <a:rPr lang="en-GB" noProof="0" dirty="0">
                <a:highlight>
                  <a:srgbClr val="FFFF00"/>
                </a:highlight>
              </a:rPr>
              <a:t>Highlight </a:t>
            </a:r>
            <a:r>
              <a:rPr lang="en-GB" noProof="0" dirty="0"/>
              <a:t>AO4</a:t>
            </a:r>
            <a:r>
              <a:rPr lang="en-GB" noProof="0" dirty="0">
                <a:highlight>
                  <a:srgbClr val="FFFF00"/>
                </a:highlight>
              </a:rPr>
              <a:t> in yellow</a:t>
            </a:r>
            <a:r>
              <a:rPr lang="en-GB"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noProof="0" dirty="0"/>
              <a:t>For AO1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noProof="0" dirty="0"/>
              <a:t>Band 1 responses</a:t>
            </a:r>
            <a:r>
              <a:rPr lang="en-US" b="0" baseline="0" noProof="0" dirty="0"/>
              <a:t> only provide a basic understanding of the key feature, not normally beyond what is provided in the interpretation. Simplistic comments are made and the knowledge displayed is undeveloped – </a:t>
            </a:r>
            <a:r>
              <a:rPr lang="en-US" b="1" baseline="0" noProof="0" dirty="0"/>
              <a:t>1 mark.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2 responses display some understanding and start to provide relevant information that is beyond that contained in the interpretation – </a:t>
            </a:r>
            <a:r>
              <a:rPr lang="en-US" b="1" baseline="0" noProof="0" dirty="0"/>
              <a:t>2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3 responses clearly understand the key feature in the question. They provide several accurate, valid points relating to the issue in the question – </a:t>
            </a:r>
            <a:r>
              <a:rPr lang="en-US" b="1" baseline="0" noProof="0" dirty="0"/>
              <a:t>3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4 responses display a very detailed understanding of the key feature. This constitutes consistent, accurate historical knowledge to support both parts of their argument – </a:t>
            </a:r>
            <a:r>
              <a:rPr lang="en-US" b="1" baseline="0" noProof="0" dirty="0"/>
              <a:t>4 marks.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noProof="0" dirty="0"/>
              <a:t>For AO4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1 responses display little understanding about the interpretation. They may copy or paraphrase the material with no </a:t>
            </a:r>
            <a:r>
              <a:rPr lang="en-US" b="0" baseline="0" noProof="0" dirty="0" err="1"/>
              <a:t>judgement</a:t>
            </a:r>
            <a:r>
              <a:rPr lang="en-US" b="0" baseline="0" noProof="0" dirty="0"/>
              <a:t> provided, nor with any reference to the authorship – </a:t>
            </a:r>
            <a:r>
              <a:rPr lang="en-US" b="1" baseline="0" noProof="0" dirty="0"/>
              <a:t>1-3 marks. </a:t>
            </a:r>
            <a:r>
              <a:rPr lang="en-US" b="0" baseline="0" noProof="0" dirty="0"/>
              <a:t>Candidates who do not make a </a:t>
            </a:r>
            <a:r>
              <a:rPr lang="en-US" b="0" baseline="0" noProof="0" dirty="0" err="1"/>
              <a:t>judgement</a:t>
            </a:r>
            <a:r>
              <a:rPr lang="en-US" b="0" baseline="0" noProof="0" dirty="0"/>
              <a:t>, but make a token reference to the authorship can achieve high Band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2 responses provide a basic </a:t>
            </a:r>
            <a:r>
              <a:rPr lang="en-US" b="0" baseline="0" noProof="0" dirty="0" err="1"/>
              <a:t>judgement</a:t>
            </a:r>
            <a:r>
              <a:rPr lang="en-US" b="0" baseline="0" noProof="0" dirty="0"/>
              <a:t>, but do not generally substantiate it, meaning it tends to be one sided. Those that do this and make a superficial reference to the authorship – </a:t>
            </a:r>
            <a:r>
              <a:rPr lang="en-US" b="1" baseline="0" noProof="0" dirty="0"/>
              <a:t>4-5 marks. </a:t>
            </a:r>
            <a:r>
              <a:rPr lang="en-US" b="0" baseline="0" noProof="0" dirty="0"/>
              <a:t>Responses that attempt to provide a basic two-sided response to support their </a:t>
            </a:r>
            <a:r>
              <a:rPr lang="en-US" b="0" baseline="0" noProof="0" dirty="0" err="1"/>
              <a:t>judgement</a:t>
            </a:r>
            <a:r>
              <a:rPr lang="en-US" b="0" baseline="0" noProof="0" dirty="0"/>
              <a:t> and make an undeveloped reference to the authorship can achieve high band 2 – </a:t>
            </a:r>
            <a:r>
              <a:rPr lang="en-US" b="1" baseline="0" noProof="0" dirty="0"/>
              <a:t>6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3 responses provide a clear </a:t>
            </a:r>
            <a:r>
              <a:rPr lang="en-US" b="0" baseline="0" noProof="0" dirty="0" err="1"/>
              <a:t>judgement</a:t>
            </a:r>
            <a:r>
              <a:rPr lang="en-US" b="0" baseline="0" noProof="0" dirty="0"/>
              <a:t> as part of a two-sided response. Appropriate reference is made to the authorship, constituting an attempt to explain how and why the author arrived at the interpretation – </a:t>
            </a:r>
            <a:r>
              <a:rPr lang="en-US" b="1" baseline="0" noProof="0" dirty="0"/>
              <a:t>7-9 marks.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noProof="0" dirty="0"/>
              <a:t>Band 4 responses provide a balanced, supported two-sided answer. This constitutes a full discussion of how the interpretation can be supported and argued against. Responses will fully discuss the authorship, medium and audience in explaining how and why the interpretation was arrived at and how other interpretations produced by historians and commentators may disagree with it depending upon the factors aforementioned – </a:t>
            </a:r>
            <a:r>
              <a:rPr lang="en-US" b="1" baseline="0" noProof="0" dirty="0"/>
              <a:t>10-12 marks. </a:t>
            </a:r>
            <a:endParaRPr lang="en-GB" b="0" noProof="0" dirty="0"/>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57</a:t>
            </a:fld>
            <a:endParaRPr lang="en-GB" dirty="0"/>
          </a:p>
        </p:txBody>
      </p:sp>
    </p:spTree>
    <p:extLst>
      <p:ext uri="{BB962C8B-B14F-4D97-AF65-F5344CB8AC3E}">
        <p14:creationId xmlns:p14="http://schemas.microsoft.com/office/powerpoint/2010/main" val="10181505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58</a:t>
            </a:fld>
            <a:endParaRPr lang="en-GB" dirty="0"/>
          </a:p>
        </p:txBody>
      </p:sp>
    </p:spTree>
    <p:extLst>
      <p:ext uri="{BB962C8B-B14F-4D97-AF65-F5344CB8AC3E}">
        <p14:creationId xmlns:p14="http://schemas.microsoft.com/office/powerpoint/2010/main" val="13592393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r>
              <a:rPr lang="en-GB" noProof="0" dirty="0">
                <a:solidFill>
                  <a:schemeClr val="tx1"/>
                </a:solidFill>
              </a:rPr>
              <a:t>Spelling, punctuation and grammar</a:t>
            </a:r>
          </a:p>
          <a:p>
            <a:endParaRPr lang="en-GB" noProof="0" dirty="0">
              <a:solidFill>
                <a:schemeClr val="tx1"/>
              </a:solidFill>
            </a:endParaRPr>
          </a:p>
          <a:p>
            <a:pPr marL="171450" indent="-171450">
              <a:buFont typeface="Arial" panose="020B0604020202020204" pitchFamily="34" charset="0"/>
              <a:buChar char="•"/>
            </a:pPr>
            <a:r>
              <a:rPr lang="en-GB" noProof="0" dirty="0">
                <a:solidFill>
                  <a:schemeClr val="tx1"/>
                </a:solidFill>
              </a:rPr>
              <a:t>There is a mark out of 3 given for spelling, punctuation and grammar. The</a:t>
            </a:r>
            <a:r>
              <a:rPr lang="en-GB" baseline="0" noProof="0" dirty="0">
                <a:solidFill>
                  <a:schemeClr val="tx1"/>
                </a:solidFill>
              </a:rPr>
              <a:t> age of the candidates should be borne in mind, as well as the fact that specialist terms may be difficult to spell correctly.</a:t>
            </a:r>
            <a:endParaRPr lang="en-GB" noProof="0" dirty="0">
              <a:solidFill>
                <a:schemeClr val="tx1"/>
              </a:solidFill>
            </a:endParaRPr>
          </a:p>
          <a:p>
            <a:pPr marL="171450" indent="-171450">
              <a:buFont typeface="Arial" panose="020B0604020202020204" pitchFamily="34" charset="0"/>
              <a:buChar char="•"/>
            </a:pPr>
            <a:r>
              <a:rPr lang="en-GB" noProof="0" dirty="0">
                <a:solidFill>
                  <a:schemeClr val="tx1"/>
                </a:solidFill>
              </a:rPr>
              <a:t>As a general</a:t>
            </a:r>
            <a:r>
              <a:rPr lang="en-GB" baseline="0" noProof="0" dirty="0">
                <a:solidFill>
                  <a:schemeClr val="tx1"/>
                </a:solidFill>
              </a:rPr>
              <a:t> </a:t>
            </a:r>
            <a:r>
              <a:rPr lang="en-GB" noProof="0" dirty="0">
                <a:solidFill>
                  <a:schemeClr val="tx1"/>
                </a:solidFill>
              </a:rPr>
              <a:t>rule, a reasonably well-written</a:t>
            </a:r>
            <a:r>
              <a:rPr lang="en-GB" baseline="0" noProof="0" dirty="0">
                <a:solidFill>
                  <a:schemeClr val="tx1"/>
                </a:solidFill>
              </a:rPr>
              <a:t> and somewhat substantial piece of extended writing has a default mark of 2 out of 3. If the sentence structure is poor and there are numerous spelling and grammatical errors, award 1 mark. </a:t>
            </a:r>
          </a:p>
          <a:p>
            <a:pPr marL="171450" indent="-171450">
              <a:buFont typeface="Arial" panose="020B0604020202020204" pitchFamily="34" charset="0"/>
              <a:buChar char="•"/>
            </a:pPr>
            <a:r>
              <a:rPr lang="en-GB" noProof="0" dirty="0">
                <a:solidFill>
                  <a:schemeClr val="tx1"/>
                </a:solidFill>
              </a:rPr>
              <a:t>If answers are reasonably</a:t>
            </a:r>
            <a:r>
              <a:rPr lang="en-GB" baseline="0" noProof="0" dirty="0">
                <a:solidFill>
                  <a:schemeClr val="tx1"/>
                </a:solidFill>
              </a:rPr>
              <a:t> substantial, </a:t>
            </a:r>
            <a:r>
              <a:rPr lang="en-GB" noProof="0" dirty="0">
                <a:solidFill>
                  <a:schemeClr val="tx1"/>
                </a:solidFill>
              </a:rPr>
              <a:t>well-written and structured, with accurate use of historical terms, then award 3 marks.</a:t>
            </a:r>
          </a:p>
          <a:p>
            <a:pPr marL="171450" indent="-171450">
              <a:buFont typeface="Arial" panose="020B0604020202020204" pitchFamily="34" charset="0"/>
              <a:buChar char="•"/>
            </a:pPr>
            <a:r>
              <a:rPr lang="en-US" noProof="0" dirty="0">
                <a:solidFill>
                  <a:schemeClr val="tx1"/>
                </a:solidFill>
              </a:rPr>
              <a:t>If a response</a:t>
            </a:r>
            <a:r>
              <a:rPr lang="en-US" baseline="0" noProof="0" dirty="0">
                <a:solidFill>
                  <a:schemeClr val="tx1"/>
                </a:solidFill>
              </a:rPr>
              <a:t> only constitutes a few lines, but is well-written, it should still only be awarded 1 mark. The response would not constitute ‘a good range of specialist terms’ if it is very brief.</a:t>
            </a:r>
            <a:endParaRPr lang="en-GB" noProof="0" dirty="0">
              <a:solidFill>
                <a:schemeClr val="tx1"/>
              </a:solidFill>
            </a:endParaRPr>
          </a:p>
          <a:p>
            <a:pPr marL="171450" indent="-171450">
              <a:buFont typeface="Arial" panose="020B0604020202020204" pitchFamily="34" charset="0"/>
              <a:buChar char="•"/>
            </a:pPr>
            <a:r>
              <a:rPr lang="en-GB" noProof="0" dirty="0">
                <a:solidFill>
                  <a:schemeClr val="tx1"/>
                </a:solidFill>
              </a:rPr>
              <a:t>Additionally,</a:t>
            </a:r>
            <a:r>
              <a:rPr lang="en-GB" baseline="0" noProof="0" dirty="0">
                <a:solidFill>
                  <a:schemeClr val="tx1"/>
                </a:solidFill>
              </a:rPr>
              <a:t> </a:t>
            </a:r>
            <a:r>
              <a:rPr lang="en-GB" noProof="0" dirty="0">
                <a:solidFill>
                  <a:schemeClr val="tx1"/>
                </a:solidFill>
              </a:rPr>
              <a:t>an</a:t>
            </a:r>
            <a:r>
              <a:rPr lang="en-GB" baseline="0" noProof="0" dirty="0">
                <a:solidFill>
                  <a:schemeClr val="tx1"/>
                </a:solidFill>
              </a:rPr>
              <a:t> </a:t>
            </a:r>
            <a:r>
              <a:rPr lang="en-GB" noProof="0" dirty="0" err="1">
                <a:solidFill>
                  <a:schemeClr val="tx1"/>
                </a:solidFill>
              </a:rPr>
              <a:t>SPaG</a:t>
            </a:r>
            <a:r>
              <a:rPr lang="en-GB" noProof="0" dirty="0">
                <a:solidFill>
                  <a:schemeClr val="tx1"/>
                </a:solidFill>
              </a:rPr>
              <a:t> mark should not be awarded if the answer is completely</a:t>
            </a:r>
            <a:r>
              <a:rPr lang="en-GB" baseline="0" noProof="0" dirty="0">
                <a:solidFill>
                  <a:schemeClr val="tx1"/>
                </a:solidFill>
              </a:rPr>
              <a:t> irrelevant to what has been asked, </a:t>
            </a:r>
            <a:r>
              <a:rPr lang="en-GB" noProof="0" dirty="0">
                <a:solidFill>
                  <a:schemeClr val="tx1"/>
                </a:solidFill>
              </a:rPr>
              <a:t>even if the candidate has provided</a:t>
            </a:r>
            <a:r>
              <a:rPr lang="en-GB" baseline="0" noProof="0" dirty="0">
                <a:solidFill>
                  <a:schemeClr val="tx1"/>
                </a:solidFill>
              </a:rPr>
              <a:t> a substantial piece of work.</a:t>
            </a:r>
            <a:endParaRPr lang="en-GB" dirty="0">
              <a:effectLst/>
            </a:endParaRPr>
          </a:p>
          <a:p>
            <a:r>
              <a:rPr lang="en-US" sz="1200" kern="1200" dirty="0">
                <a:solidFill>
                  <a:schemeClr val="tx1"/>
                </a:solidFill>
                <a:effectLst/>
                <a:latin typeface="+mn-lt"/>
                <a:ea typeface="+mn-ea"/>
                <a:cs typeface="+mn-cs"/>
              </a:rPr>
              <a:t> </a:t>
            </a:r>
            <a:endParaRPr lang="en-GB" dirty="0">
              <a:effectLs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59</a:t>
            </a:fld>
            <a:endParaRPr lang="en-GB" dirty="0"/>
          </a:p>
        </p:txBody>
      </p:sp>
    </p:spTree>
    <p:extLst>
      <p:ext uri="{BB962C8B-B14F-4D97-AF65-F5344CB8AC3E}">
        <p14:creationId xmlns:p14="http://schemas.microsoft.com/office/powerpoint/2010/main" val="21637784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CAF9DCF4-537F-4EB2-B888-D45C6C13859D}" type="slidenum">
              <a:rPr lang="en-GB" smtClean="0"/>
              <a:t>60</a:t>
            </a:fld>
            <a:endParaRPr lang="en-GB" dirty="0"/>
          </a:p>
        </p:txBody>
      </p:sp>
    </p:spTree>
    <p:extLst>
      <p:ext uri="{BB962C8B-B14F-4D97-AF65-F5344CB8AC3E}">
        <p14:creationId xmlns:p14="http://schemas.microsoft.com/office/powerpoint/2010/main" val="1348770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7</a:t>
            </a:fld>
            <a:endParaRPr lang="en-GB" dirty="0"/>
          </a:p>
        </p:txBody>
      </p:sp>
    </p:spTree>
    <p:extLst>
      <p:ext uri="{BB962C8B-B14F-4D97-AF65-F5344CB8AC3E}">
        <p14:creationId xmlns:p14="http://schemas.microsoft.com/office/powerpoint/2010/main" val="20881062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61</a:t>
            </a:fld>
            <a:endParaRPr lang="en-GB" dirty="0"/>
          </a:p>
        </p:txBody>
      </p:sp>
    </p:spTree>
    <p:extLst>
      <p:ext uri="{BB962C8B-B14F-4D97-AF65-F5344CB8AC3E}">
        <p14:creationId xmlns:p14="http://schemas.microsoft.com/office/powerpoint/2010/main" val="532297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8</a:t>
            </a:fld>
            <a:endParaRPr lang="en-GB" dirty="0"/>
          </a:p>
        </p:txBody>
      </p:sp>
    </p:spTree>
    <p:extLst>
      <p:ext uri="{BB962C8B-B14F-4D97-AF65-F5344CB8AC3E}">
        <p14:creationId xmlns:p14="http://schemas.microsoft.com/office/powerpoint/2010/main" val="4101509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Question 2 requires candidates to make a </a:t>
            </a:r>
            <a:r>
              <a:rPr lang="en-US" sz="1200" b="1" kern="1200" dirty="0">
                <a:solidFill>
                  <a:schemeClr val="tx1"/>
                </a:solidFill>
                <a:effectLst/>
                <a:latin typeface="+mn-lt"/>
                <a:ea typeface="+mn-ea"/>
                <a:cs typeface="+mn-cs"/>
              </a:rPr>
              <a:t>judgement</a:t>
            </a:r>
            <a:r>
              <a:rPr lang="en-US" sz="1200" kern="1200" dirty="0">
                <a:solidFill>
                  <a:schemeClr val="tx1"/>
                </a:solidFill>
                <a:effectLst/>
                <a:latin typeface="+mn-lt"/>
                <a:ea typeface="+mn-ea"/>
                <a:cs typeface="+mn-cs"/>
              </a:rPr>
              <a:t> and back it up with good use of the source and historical knowledge. Therefore, good technique would involve starting the response with a statement such as </a:t>
            </a:r>
            <a:r>
              <a:rPr lang="en-US" sz="1200" i="1" kern="1200" dirty="0">
                <a:solidFill>
                  <a:schemeClr val="tx1"/>
                </a:solidFill>
                <a:effectLst/>
                <a:latin typeface="+mn-lt"/>
                <a:ea typeface="+mn-ea"/>
                <a:cs typeface="+mn-cs"/>
              </a:rPr>
              <a:t>‘To a certain extent this source does accurately reflect…’</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Candidate responses should discuss the way in which the source is accurate in what it says. This constitutes the </a:t>
            </a:r>
            <a:r>
              <a:rPr lang="en-US" sz="1200" b="1" kern="1200" dirty="0">
                <a:solidFill>
                  <a:schemeClr val="tx1"/>
                </a:solidFill>
                <a:effectLst/>
                <a:latin typeface="+mn-lt"/>
                <a:ea typeface="+mn-ea"/>
                <a:cs typeface="+mn-cs"/>
              </a:rPr>
              <a:t>strengths </a:t>
            </a:r>
            <a:r>
              <a:rPr lang="en-US" sz="1200" kern="1200" dirty="0">
                <a:solidFill>
                  <a:schemeClr val="tx1"/>
                </a:solidFill>
                <a:effectLst/>
                <a:latin typeface="+mn-lt"/>
                <a:ea typeface="+mn-ea"/>
                <a:cs typeface="+mn-cs"/>
              </a:rPr>
              <a:t>of the source and candidates should provide some historical knowledge to back up what the source says.</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However, the source will have </a:t>
            </a:r>
            <a:r>
              <a:rPr lang="en-US" sz="1200" b="1" kern="1200" dirty="0">
                <a:solidFill>
                  <a:schemeClr val="tx1"/>
                </a:solidFill>
                <a:effectLst/>
                <a:latin typeface="+mn-lt"/>
                <a:ea typeface="+mn-ea"/>
                <a:cs typeface="+mn-cs"/>
              </a:rPr>
              <a:t>weaknesses</a:t>
            </a:r>
            <a:r>
              <a:rPr lang="en-US" sz="1200" kern="1200" dirty="0">
                <a:solidFill>
                  <a:schemeClr val="tx1"/>
                </a:solidFill>
                <a:effectLst/>
                <a:latin typeface="+mn-lt"/>
                <a:ea typeface="+mn-ea"/>
                <a:cs typeface="+mn-cs"/>
              </a:rPr>
              <a:t>. This could, for example, be due to the fact that it omits information related to the key issue in the question. Candidates should certainly also consider the </a:t>
            </a:r>
            <a:r>
              <a:rPr lang="en-US" sz="1200" b="1" kern="1200" dirty="0">
                <a:solidFill>
                  <a:schemeClr val="tx1"/>
                </a:solidFill>
                <a:effectLst/>
                <a:latin typeface="+mn-lt"/>
                <a:ea typeface="+mn-ea"/>
                <a:cs typeface="+mn-cs"/>
              </a:rPr>
              <a:t>authorship</a:t>
            </a:r>
            <a:r>
              <a:rPr lang="en-US" sz="1200" kern="1200" dirty="0">
                <a:solidFill>
                  <a:schemeClr val="tx1"/>
                </a:solidFill>
                <a:effectLst/>
                <a:latin typeface="+mn-lt"/>
                <a:ea typeface="+mn-ea"/>
                <a:cs typeface="+mn-cs"/>
              </a:rPr>
              <a:t> as well, since this is likely to show the views of the author. Therefore, candidates should provide a two-sided response, showing the extent to which the source accurately reflects the key issue – its strengths - but then consider its weakness in terms of inaccuracy, omitted information, and/or the possible bias or particular stance of the author.</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stated earlier, candidates will also be rewarded for demonstrating historical knowledge relevant to the key issue in the question – two marks are awarded for AO1 historical knowledge in this question.</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Good examination technique would be for candidates to provide an overall conclusion at the end, which reiterates to the two-sided argument provided.</a:t>
            </a:r>
            <a:endParaRPr lang="en-GB" sz="1200" kern="1200" dirty="0">
              <a:solidFill>
                <a:schemeClr val="tx1"/>
              </a:solidFill>
              <a:effectLst/>
              <a:latin typeface="+mn-lt"/>
              <a:ea typeface="+mn-ea"/>
              <a:cs typeface="+mn-cs"/>
            </a:endParaRPr>
          </a:p>
          <a:p>
            <a:pPr marL="0" indent="0">
              <a:buFont typeface="Arial" panose="020B0604020202020204" pitchFamily="34" charset="0"/>
              <a:buNone/>
            </a:pP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9</a:t>
            </a:fld>
            <a:endParaRPr lang="en-GB" dirty="0"/>
          </a:p>
        </p:txBody>
      </p:sp>
    </p:spTree>
    <p:extLst>
      <p:ext uri="{BB962C8B-B14F-4D97-AF65-F5344CB8AC3E}">
        <p14:creationId xmlns:p14="http://schemas.microsoft.com/office/powerpoint/2010/main" val="205612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10</a:t>
            </a:fld>
            <a:endParaRPr lang="en-GB" dirty="0"/>
          </a:p>
        </p:txBody>
      </p:sp>
    </p:spTree>
    <p:extLst>
      <p:ext uri="{BB962C8B-B14F-4D97-AF65-F5344CB8AC3E}">
        <p14:creationId xmlns:p14="http://schemas.microsoft.com/office/powerpoint/2010/main" val="1910129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oer.wjec.co.uk/" TargetMode="External"/><Relationship Id="rId2" Type="http://schemas.openxmlformats.org/officeDocument/2006/relationships/hyperlink" Target="http://resources.wjec.co.uk/" TargetMode="Externa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3" name="Eduqas_Powerpoint_Templates_for PPT-1.psd"/>
          <p:cNvPicPr>
            <a:picLocks noChangeAspect="1"/>
          </p:cNvPicPr>
          <p:nvPr userDrawn="1"/>
        </p:nvPicPr>
        <p:blipFill rotWithShape="1">
          <a:blip r:embed="rId2">
            <a:extLst>
              <a:ext uri="{28A0092B-C50C-407E-A947-70E740481C1C}">
                <a14:useLocalDpi xmlns:a14="http://schemas.microsoft.com/office/drawing/2010/main" val="0"/>
              </a:ext>
            </a:extLst>
          </a:blip>
          <a:srcRect b="15844"/>
          <a:stretch/>
        </p:blipFill>
        <p:spPr>
          <a:xfrm>
            <a:off x="0" y="0"/>
            <a:ext cx="9144000" cy="5771408"/>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81456" y="5915809"/>
            <a:ext cx="1413162" cy="729052"/>
          </a:xfrm>
          <a:prstGeom prst="rect">
            <a:avLst/>
          </a:prstGeom>
        </p:spPr>
      </p:pic>
      <p:sp>
        <p:nvSpPr>
          <p:cNvPr id="6" name="Text Placeholder 5"/>
          <p:cNvSpPr>
            <a:spLocks noGrp="1"/>
          </p:cNvSpPr>
          <p:nvPr>
            <p:ph type="body" sz="quarter" idx="10" hasCustomPrompt="1"/>
          </p:nvPr>
        </p:nvSpPr>
        <p:spPr>
          <a:xfrm>
            <a:off x="225404" y="795467"/>
            <a:ext cx="8669214" cy="808038"/>
          </a:xfrm>
        </p:spPr>
        <p:txBody>
          <a:bodyPr>
            <a:noAutofit/>
          </a:bodyPr>
          <a:lstStyle>
            <a:lvl1pPr>
              <a:defRPr sz="4400" b="1" baseline="0">
                <a:solidFill>
                  <a:schemeClr val="bg1"/>
                </a:solidFill>
              </a:defRPr>
            </a:lvl1pPr>
            <a:lvl2pPr>
              <a:defRPr sz="4400"/>
            </a:lvl2pPr>
            <a:lvl3pPr>
              <a:defRPr sz="4400"/>
            </a:lvl3pPr>
            <a:lvl4pPr>
              <a:defRPr sz="4400"/>
            </a:lvl4pPr>
            <a:lvl5pPr>
              <a:defRPr sz="4400"/>
            </a:lvl5pPr>
          </a:lstStyle>
          <a:p>
            <a:pPr lvl="0"/>
            <a:r>
              <a:rPr lang="en-GB" dirty="0"/>
              <a:t>Level, Subject</a:t>
            </a:r>
          </a:p>
        </p:txBody>
      </p:sp>
      <p:sp>
        <p:nvSpPr>
          <p:cNvPr id="7" name="Text Placeholder 5"/>
          <p:cNvSpPr>
            <a:spLocks noGrp="1"/>
          </p:cNvSpPr>
          <p:nvPr>
            <p:ph type="body" sz="quarter" idx="11" hasCustomPrompt="1"/>
          </p:nvPr>
        </p:nvSpPr>
        <p:spPr>
          <a:xfrm>
            <a:off x="211548" y="4296741"/>
            <a:ext cx="2792906" cy="1011529"/>
          </a:xfrm>
        </p:spPr>
        <p:txBody>
          <a:bodyPr>
            <a:noAutofit/>
          </a:bodyPr>
          <a:lstStyle>
            <a:lvl1pPr>
              <a:defRPr sz="2800" baseline="0">
                <a:solidFill>
                  <a:schemeClr val="bg1"/>
                </a:solidFill>
              </a:defRPr>
            </a:lvl1pPr>
            <a:lvl2pPr>
              <a:defRPr sz="4400"/>
            </a:lvl2pPr>
            <a:lvl3pPr>
              <a:defRPr sz="4400"/>
            </a:lvl3pPr>
            <a:lvl4pPr>
              <a:defRPr sz="4400"/>
            </a:lvl4pPr>
            <a:lvl5pPr>
              <a:defRPr sz="4400"/>
            </a:lvl5pPr>
          </a:lstStyle>
          <a:p>
            <a:pPr lvl="0"/>
            <a:r>
              <a:rPr lang="en-GB" dirty="0"/>
              <a:t>Presenter name and remit</a:t>
            </a:r>
          </a:p>
        </p:txBody>
      </p:sp>
      <p:sp>
        <p:nvSpPr>
          <p:cNvPr id="9" name="Text Placeholder 5"/>
          <p:cNvSpPr>
            <a:spLocks noGrp="1"/>
          </p:cNvSpPr>
          <p:nvPr>
            <p:ph type="body" sz="quarter" idx="12" hasCustomPrompt="1"/>
          </p:nvPr>
        </p:nvSpPr>
        <p:spPr>
          <a:xfrm>
            <a:off x="284778" y="174845"/>
            <a:ext cx="2719676" cy="395171"/>
          </a:xfrm>
          <a:solidFill>
            <a:schemeClr val="bg1"/>
          </a:solidFill>
        </p:spPr>
        <p:txBody>
          <a:bodyPr>
            <a:noAutofit/>
          </a:bodyPr>
          <a:lstStyle>
            <a:lvl1pPr>
              <a:defRPr sz="1800" baseline="0">
                <a:solidFill>
                  <a:schemeClr val="tx1"/>
                </a:solidFill>
              </a:defRPr>
            </a:lvl1pPr>
            <a:lvl2pPr>
              <a:defRPr sz="4400"/>
            </a:lvl2pPr>
            <a:lvl3pPr>
              <a:defRPr sz="4400"/>
            </a:lvl3pPr>
            <a:lvl4pPr>
              <a:defRPr sz="4400"/>
            </a:lvl4pPr>
            <a:lvl5pPr>
              <a:defRPr sz="4400"/>
            </a:lvl5pPr>
          </a:lstStyle>
          <a:p>
            <a:pPr lvl="0"/>
            <a:r>
              <a:rPr lang="en-GB" dirty="0"/>
              <a:t>Academic period</a:t>
            </a:r>
          </a:p>
        </p:txBody>
      </p:sp>
    </p:spTree>
    <p:extLst>
      <p:ext uri="{BB962C8B-B14F-4D97-AF65-F5344CB8AC3E}">
        <p14:creationId xmlns:p14="http://schemas.microsoft.com/office/powerpoint/2010/main" val="1133322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dirty="0"/>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dirty="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165622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073615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57005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
        <p:nvSpPr>
          <p:cNvPr id="9" name="Text Placeholder 8"/>
          <p:cNvSpPr>
            <a:spLocks noGrp="1"/>
          </p:cNvSpPr>
          <p:nvPr>
            <p:ph type="body" sz="quarter" idx="10" hasCustomPrompt="1"/>
          </p:nvPr>
        </p:nvSpPr>
        <p:spPr>
          <a:xfrm>
            <a:off x="284305" y="1341872"/>
            <a:ext cx="4632079" cy="724436"/>
          </a:xfrm>
        </p:spPr>
        <p:txBody>
          <a:bodyPr>
            <a:noAutofit/>
          </a:bodyPr>
          <a:lstStyle>
            <a:lvl1pPr>
              <a:defRPr sz="2800" b="1"/>
            </a:lvl1pPr>
            <a:lvl2pPr>
              <a:defRPr sz="2800"/>
            </a:lvl2pPr>
            <a:lvl3pPr>
              <a:defRPr sz="2800"/>
            </a:lvl3pPr>
            <a:lvl4pPr>
              <a:defRPr sz="2800"/>
            </a:lvl4pPr>
            <a:lvl5pPr>
              <a:defRPr sz="2800"/>
            </a:lvl5pPr>
          </a:lstStyle>
          <a:p>
            <a:pPr lvl="0"/>
            <a:r>
              <a:rPr lang="en-US" dirty="0"/>
              <a:t>Arial font size 28</a:t>
            </a:r>
          </a:p>
        </p:txBody>
      </p:sp>
      <p:sp>
        <p:nvSpPr>
          <p:cNvPr id="11" name="Text Placeholder 10"/>
          <p:cNvSpPr>
            <a:spLocks noGrp="1"/>
          </p:cNvSpPr>
          <p:nvPr>
            <p:ph type="body" sz="quarter" idx="11" hasCustomPrompt="1"/>
          </p:nvPr>
        </p:nvSpPr>
        <p:spPr>
          <a:xfrm>
            <a:off x="284163" y="2398713"/>
            <a:ext cx="8634206" cy="4227718"/>
          </a:xfrm>
          <a:solidFill>
            <a:schemeClr val="accent6">
              <a:lumMod val="20000"/>
              <a:lumOff val="80000"/>
            </a:schemeClr>
          </a:solidFill>
        </p:spPr>
        <p:txBody>
          <a:bodyPr>
            <a:normAutofit/>
          </a:bodyPr>
          <a:lstStyle>
            <a:lvl1pPr>
              <a:defRPr sz="2400"/>
            </a:lvl1pPr>
            <a:lvl2pPr>
              <a:defRPr sz="2400"/>
            </a:lvl2pPr>
            <a:lvl3pPr>
              <a:defRPr sz="2400"/>
            </a:lvl3pPr>
            <a:lvl4pPr>
              <a:defRPr sz="2400"/>
            </a:lvl4pPr>
            <a:lvl5pPr>
              <a:defRPr sz="2400"/>
            </a:lvl5pPr>
          </a:lstStyle>
          <a:p>
            <a:pPr lvl="0"/>
            <a:r>
              <a:rPr lang="en-US" dirty="0"/>
              <a:t>Click to edit font (min) size 24</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367533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mp;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
        <p:nvSpPr>
          <p:cNvPr id="9" name="Text Placeholder 8"/>
          <p:cNvSpPr>
            <a:spLocks noGrp="1"/>
          </p:cNvSpPr>
          <p:nvPr>
            <p:ph type="body" sz="quarter" idx="10" hasCustomPrompt="1"/>
          </p:nvPr>
        </p:nvSpPr>
        <p:spPr>
          <a:xfrm>
            <a:off x="284305" y="1341872"/>
            <a:ext cx="4632079" cy="724436"/>
          </a:xfrm>
        </p:spPr>
        <p:txBody>
          <a:bodyPr>
            <a:noAutofit/>
          </a:bodyPr>
          <a:lstStyle>
            <a:lvl1pPr>
              <a:defRPr sz="2800" b="1"/>
            </a:lvl1pPr>
            <a:lvl2pPr>
              <a:defRPr sz="2800"/>
            </a:lvl2pPr>
            <a:lvl3pPr>
              <a:defRPr sz="2800"/>
            </a:lvl3pPr>
            <a:lvl4pPr marL="1371600" indent="0">
              <a:buNone/>
              <a:defRPr sz="2800"/>
            </a:lvl4pPr>
            <a:lvl5pPr>
              <a:defRPr sz="2800"/>
            </a:lvl5pPr>
          </a:lstStyle>
          <a:p>
            <a:pPr lvl="0"/>
            <a:r>
              <a:rPr lang="en-US" dirty="0"/>
              <a:t>Click to edit subtitle</a:t>
            </a:r>
          </a:p>
        </p:txBody>
      </p:sp>
      <p:sp>
        <p:nvSpPr>
          <p:cNvPr id="4" name="Picture Placeholder 3"/>
          <p:cNvSpPr>
            <a:spLocks noGrp="1"/>
          </p:cNvSpPr>
          <p:nvPr>
            <p:ph type="pic" sz="quarter" idx="11"/>
          </p:nvPr>
        </p:nvSpPr>
        <p:spPr>
          <a:xfrm>
            <a:off x="5058886" y="2826781"/>
            <a:ext cx="3811691" cy="3609645"/>
          </a:xfrm>
        </p:spPr>
        <p:txBody>
          <a:bodyPr/>
          <a:lstStyle/>
          <a:p>
            <a:endParaRPr lang="en-GB" dirty="0"/>
          </a:p>
        </p:txBody>
      </p:sp>
      <p:sp>
        <p:nvSpPr>
          <p:cNvPr id="6" name="Text Placeholder 5"/>
          <p:cNvSpPr>
            <a:spLocks noGrp="1"/>
          </p:cNvSpPr>
          <p:nvPr>
            <p:ph type="body" sz="quarter" idx="12" hasCustomPrompt="1"/>
          </p:nvPr>
        </p:nvSpPr>
        <p:spPr>
          <a:xfrm>
            <a:off x="284305" y="2827338"/>
            <a:ext cx="4632184" cy="3608387"/>
          </a:xfrm>
          <a:solidFill>
            <a:schemeClr val="accent6">
              <a:lumMod val="20000"/>
              <a:lumOff val="80000"/>
            </a:schemeClr>
          </a:solidFill>
        </p:spPr>
        <p:txBody>
          <a:bodyPr>
            <a:normAutofit/>
          </a:bodyPr>
          <a:lstStyle>
            <a:lvl1pPr>
              <a:defRPr sz="2400"/>
            </a:lvl1pPr>
            <a:lvl2pPr>
              <a:defRPr sz="2400"/>
            </a:lvl2pPr>
            <a:lvl3pPr>
              <a:defRPr sz="2400"/>
            </a:lvl3pPr>
            <a:lvl4pPr>
              <a:defRPr sz="2400"/>
            </a:lvl4pPr>
            <a:lvl5pPr>
              <a:defRPr sz="2400"/>
            </a:lvl5pPr>
          </a:lstStyle>
          <a:p>
            <a:pPr lvl="0"/>
            <a:r>
              <a:rPr lang="en-US" dirty="0"/>
              <a:t>Click to edit font (min) size 24</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483770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Tree>
    <p:extLst>
      <p:ext uri="{BB962C8B-B14F-4D97-AF65-F5344CB8AC3E}">
        <p14:creationId xmlns:p14="http://schemas.microsoft.com/office/powerpoint/2010/main" val="649494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a:solidFill>
                  <a:schemeClr val="bg1"/>
                </a:solidFill>
              </a:defRPr>
            </a:lvl1pPr>
          </a:lstStyle>
          <a:p>
            <a:r>
              <a:rPr lang="en-US" dirty="0"/>
              <a:t>Arial font size 32</a:t>
            </a:r>
            <a:endParaRPr lang="en-GB" dirty="0"/>
          </a:p>
        </p:txBody>
      </p:sp>
      <p:sp>
        <p:nvSpPr>
          <p:cNvPr id="3" name="Rectangle 2"/>
          <p:cNvSpPr/>
          <p:nvPr userDrawn="1"/>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0603" y="6355649"/>
            <a:ext cx="575892" cy="297103"/>
          </a:xfrm>
          <a:prstGeom prst="rect">
            <a:avLst/>
          </a:prstGeom>
        </p:spPr>
      </p:pic>
      <p:sp>
        <p:nvSpPr>
          <p:cNvPr id="6" name="Text Placeholder 5"/>
          <p:cNvSpPr>
            <a:spLocks noGrp="1"/>
          </p:cNvSpPr>
          <p:nvPr>
            <p:ph type="body" sz="quarter" idx="10" hasCustomPrompt="1"/>
          </p:nvPr>
        </p:nvSpPr>
        <p:spPr>
          <a:xfrm>
            <a:off x="866775" y="641350"/>
            <a:ext cx="7185025" cy="1139825"/>
          </a:xfrm>
        </p:spPr>
        <p:txBody>
          <a:bodyPr/>
          <a:lstStyle>
            <a:lvl1pPr>
              <a:defRPr baseline="0"/>
            </a:lvl1pPr>
          </a:lstStyle>
          <a:p>
            <a:pPr lvl="0"/>
            <a:r>
              <a:rPr lang="en-US" dirty="0"/>
              <a:t>Use this for slide with full graphics</a:t>
            </a:r>
          </a:p>
        </p:txBody>
      </p:sp>
    </p:spTree>
    <p:extLst>
      <p:ext uri="{BB962C8B-B14F-4D97-AF65-F5344CB8AC3E}">
        <p14:creationId xmlns:p14="http://schemas.microsoft.com/office/powerpoint/2010/main" val="1104921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
        <p:nvSpPr>
          <p:cNvPr id="9" name="Text Placeholder 8"/>
          <p:cNvSpPr>
            <a:spLocks noGrp="1"/>
          </p:cNvSpPr>
          <p:nvPr>
            <p:ph type="body" sz="quarter" idx="10" hasCustomPrompt="1"/>
          </p:nvPr>
        </p:nvSpPr>
        <p:spPr>
          <a:xfrm>
            <a:off x="284305" y="1341872"/>
            <a:ext cx="4632079" cy="724436"/>
          </a:xfrm>
        </p:spPr>
        <p:txBody>
          <a:bodyPr>
            <a:noAutofit/>
          </a:bodyPr>
          <a:lstStyle>
            <a:lvl1pPr>
              <a:defRPr sz="2800" b="1"/>
            </a:lvl1pPr>
            <a:lvl2pPr>
              <a:defRPr sz="2800" b="1"/>
            </a:lvl2pPr>
            <a:lvl3pPr>
              <a:defRPr sz="2800" b="1"/>
            </a:lvl3pPr>
            <a:lvl4pPr>
              <a:defRPr sz="2800" b="1"/>
            </a:lvl4pPr>
            <a:lvl5pPr>
              <a:defRPr sz="2800" b="1"/>
            </a:lvl5pPr>
          </a:lstStyle>
          <a:p>
            <a:pPr lvl="0"/>
            <a:r>
              <a:rPr lang="en-US" dirty="0"/>
              <a:t>Arial font size 28</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p:cNvSpPr>
            <a:spLocks noGrp="1"/>
          </p:cNvSpPr>
          <p:nvPr>
            <p:ph type="tbl" sz="quarter" idx="11"/>
          </p:nvPr>
        </p:nvSpPr>
        <p:spPr>
          <a:xfrm>
            <a:off x="284163" y="2255838"/>
            <a:ext cx="8586787" cy="4251325"/>
          </a:xfrm>
        </p:spPr>
        <p:txBody>
          <a:bodyPr/>
          <a:lstStyle/>
          <a:p>
            <a:endParaRPr lang="en-GB" dirty="0"/>
          </a:p>
        </p:txBody>
      </p:sp>
    </p:spTree>
    <p:extLst>
      <p:ext uri="{BB962C8B-B14F-4D97-AF65-F5344CB8AC3E}">
        <p14:creationId xmlns:p14="http://schemas.microsoft.com/office/powerpoint/2010/main" val="649494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sources page">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84304" y="1116247"/>
            <a:ext cx="8539061" cy="724436"/>
          </a:xfrm>
        </p:spPr>
        <p:txBody>
          <a:bodyPr>
            <a:noAutofit/>
          </a:bodyPr>
          <a:lstStyle>
            <a:lvl1pPr>
              <a:defRPr sz="2800"/>
            </a:lvl1pPr>
            <a:lvl2pPr>
              <a:defRPr sz="2800"/>
            </a:lvl2pPr>
            <a:lvl3pPr>
              <a:defRPr sz="2800"/>
            </a:lvl3pPr>
            <a:lvl4pPr marL="1371600" indent="0">
              <a:buNone/>
              <a:defRPr sz="2800"/>
            </a:lvl4pPr>
            <a:lvl5pPr>
              <a:defRPr sz="2800"/>
            </a:lvl5pPr>
          </a:lstStyle>
          <a:p>
            <a:pPr lvl="0"/>
            <a:r>
              <a:rPr lang="en-US" dirty="0"/>
              <a:t>Insert subject page link here of format eduqas.co.uk/qualifications/[mathematics]</a:t>
            </a:r>
          </a:p>
          <a:p>
            <a:pPr lvl="0"/>
            <a:endParaRPr lang="en-US" dirty="0"/>
          </a:p>
        </p:txBody>
      </p:sp>
      <p:sp>
        <p:nvSpPr>
          <p:cNvPr id="3" name="Rectangle 2"/>
          <p:cNvSpPr/>
          <p:nvPr userDrawn="1"/>
        </p:nvSpPr>
        <p:spPr>
          <a:xfrm>
            <a:off x="344384" y="1903150"/>
            <a:ext cx="8478982" cy="3416320"/>
          </a:xfrm>
          <a:prstGeom prst="rect">
            <a:avLst/>
          </a:prstGeom>
          <a:solidFill>
            <a:schemeClr val="accent6">
              <a:lumMod val="20000"/>
              <a:lumOff val="80000"/>
            </a:schemeClr>
          </a:solidFill>
        </p:spPr>
        <p:txBody>
          <a:bodyPr wrap="square">
            <a:spAutoFit/>
          </a:bodyPr>
          <a:lstStyle/>
          <a:p>
            <a:r>
              <a:rPr lang="en-GB" sz="2400" dirty="0">
                <a:solidFill>
                  <a:schemeClr val="bg1">
                    <a:lumMod val="50000"/>
                  </a:schemeClr>
                </a:solidFill>
                <a:latin typeface="Arial" panose="020B0604020202020204" pitchFamily="34" charset="0"/>
                <a:cs typeface="Arial" panose="020B0604020202020204" pitchFamily="34" charset="0"/>
                <a:hlinkClick r:id="rId2"/>
              </a:rPr>
              <a:t>resources.wjec.co.uk</a:t>
            </a:r>
            <a:endParaRPr lang="en-GB" sz="2400" dirty="0">
              <a:solidFill>
                <a:schemeClr val="bg1">
                  <a:lumMod val="50000"/>
                </a:schemeClr>
              </a:solidFill>
              <a:latin typeface="Arial" panose="020B0604020202020204" pitchFamily="34" charset="0"/>
              <a:cs typeface="Arial" panose="020B0604020202020204" pitchFamily="34" charset="0"/>
            </a:endParaRPr>
          </a:p>
          <a:p>
            <a:r>
              <a:rPr lang="en-GB" sz="2400" dirty="0">
                <a:solidFill>
                  <a:schemeClr val="bg1">
                    <a:lumMod val="50000"/>
                  </a:schemeClr>
                </a:solidFill>
                <a:latin typeface="Arial" panose="020B0604020202020204" pitchFamily="34" charset="0"/>
                <a:cs typeface="Arial" panose="020B0604020202020204" pitchFamily="34" charset="0"/>
              </a:rPr>
              <a:t>Free WJEC digital resources to support the teaching and learning of a broad range of subjects</a:t>
            </a:r>
          </a:p>
          <a:p>
            <a:pPr marL="285750" indent="-285750">
              <a:buFont typeface="Arial" panose="020B0604020202020204" pitchFamily="34" charset="0"/>
              <a:buChar char="•"/>
            </a:pPr>
            <a:endParaRPr lang="en-GB" sz="2400" dirty="0">
              <a:solidFill>
                <a:schemeClr val="bg1">
                  <a:lumMod val="50000"/>
                </a:schemeClr>
              </a:solidFill>
              <a:latin typeface="Arial" panose="020B0604020202020204" pitchFamily="34" charset="0"/>
              <a:cs typeface="Arial" panose="020B0604020202020204" pitchFamily="34" charset="0"/>
              <a:hlinkClick r:id="rId3"/>
            </a:endParaRPr>
          </a:p>
          <a:p>
            <a:r>
              <a:rPr lang="en-GB" sz="2400" dirty="0">
                <a:solidFill>
                  <a:schemeClr val="bg1">
                    <a:lumMod val="50000"/>
                  </a:schemeClr>
                </a:solidFill>
                <a:latin typeface="Arial" panose="020B0604020202020204" pitchFamily="34" charset="0"/>
                <a:cs typeface="Arial" panose="020B0604020202020204" pitchFamily="34" charset="0"/>
                <a:hlinkClick r:id="rId3"/>
              </a:rPr>
              <a:t>oer.wjec.co.uk</a:t>
            </a:r>
            <a:endParaRPr lang="en-GB" sz="2400" dirty="0">
              <a:solidFill>
                <a:schemeClr val="bg1">
                  <a:lumMod val="50000"/>
                </a:schemeClr>
              </a:solidFill>
              <a:latin typeface="Arial" panose="020B0604020202020204" pitchFamily="34" charset="0"/>
              <a:cs typeface="Arial" panose="020B0604020202020204" pitchFamily="34" charset="0"/>
            </a:endParaRPr>
          </a:p>
          <a:p>
            <a:r>
              <a:rPr lang="en-GB" sz="2400" dirty="0">
                <a:solidFill>
                  <a:schemeClr val="bg1">
                    <a:lumMod val="50000"/>
                  </a:schemeClr>
                </a:solidFill>
                <a:latin typeface="Arial" panose="020B0604020202020204" pitchFamily="34" charset="0"/>
                <a:cs typeface="Arial" panose="020B0604020202020204" pitchFamily="34" charset="0"/>
              </a:rPr>
              <a:t>WJEC’s free Online Exam Review allows teachers to analyse item level data, critically assess sample question papers and receive examiner feedback</a:t>
            </a:r>
            <a:br>
              <a:rPr lang="en-GB" sz="2400" dirty="0">
                <a:solidFill>
                  <a:schemeClr val="bg1">
                    <a:lumMod val="50000"/>
                  </a:schemeClr>
                </a:solidFill>
                <a:latin typeface="Arial" panose="020B0604020202020204" pitchFamily="34" charset="0"/>
                <a:cs typeface="Arial" panose="020B0604020202020204" pitchFamily="34" charset="0"/>
              </a:rPr>
            </a:br>
            <a:endParaRPr lang="en-GB" sz="2400" dirty="0">
              <a:solidFill>
                <a:schemeClr val="bg1">
                  <a:lumMod val="50000"/>
                </a:schemeClr>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a:stretch/>
        </p:blipFill>
        <p:spPr bwMode="auto">
          <a:xfrm>
            <a:off x="4797631" y="28586"/>
            <a:ext cx="4310744" cy="864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userDrawn="1"/>
        </p:nvSpPr>
        <p:spPr>
          <a:xfrm>
            <a:off x="1886726" y="168544"/>
            <a:ext cx="2739404" cy="584775"/>
          </a:xfrm>
          <a:prstGeom prst="rect">
            <a:avLst/>
          </a:prstGeom>
        </p:spPr>
        <p:txBody>
          <a:bodyPr wrap="none">
            <a:spAutoFit/>
          </a:bodyPr>
          <a:lstStyle/>
          <a:p>
            <a:r>
              <a:rPr lang="en-US" sz="3200" b="1" dirty="0">
                <a:solidFill>
                  <a:schemeClr val="bg1"/>
                </a:solidFill>
              </a:rPr>
              <a:t>Free Resources</a:t>
            </a:r>
            <a:endParaRPr lang="en-GB" sz="3200" b="1" dirty="0">
              <a:solidFill>
                <a:schemeClr val="bg1"/>
              </a:solidFill>
            </a:endParaRPr>
          </a:p>
        </p:txBody>
      </p:sp>
    </p:spTree>
    <p:extLst>
      <p:ext uri="{BB962C8B-B14F-4D97-AF65-F5344CB8AC3E}">
        <p14:creationId xmlns:p14="http://schemas.microsoft.com/office/powerpoint/2010/main" val="2437632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3" name="Eduqas_Powerpoint_Templates_for PPT-1.psd"/>
          <p:cNvPicPr>
            <a:picLocks noChangeAspect="1"/>
          </p:cNvPicPr>
          <p:nvPr userDrawn="1"/>
        </p:nvPicPr>
        <p:blipFill rotWithShape="1">
          <a:blip r:embed="rId2">
            <a:extLst>
              <a:ext uri="{28A0092B-C50C-407E-A947-70E740481C1C}">
                <a14:useLocalDpi xmlns:a14="http://schemas.microsoft.com/office/drawing/2010/main" val="0"/>
              </a:ext>
            </a:extLst>
          </a:blip>
          <a:srcRect b="15844"/>
          <a:stretch/>
        </p:blipFill>
        <p:spPr>
          <a:xfrm>
            <a:off x="0" y="0"/>
            <a:ext cx="9144000" cy="5771408"/>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81456" y="5915809"/>
            <a:ext cx="1413162" cy="729052"/>
          </a:xfrm>
          <a:prstGeom prst="rect">
            <a:avLst/>
          </a:prstGeom>
        </p:spPr>
      </p:pic>
      <p:sp>
        <p:nvSpPr>
          <p:cNvPr id="5" name="TextBox 4"/>
          <p:cNvSpPr txBox="1"/>
          <p:nvPr userDrawn="1"/>
        </p:nvSpPr>
        <p:spPr>
          <a:xfrm>
            <a:off x="278740" y="1420305"/>
            <a:ext cx="4625769" cy="1384995"/>
          </a:xfrm>
          <a:prstGeom prst="rect">
            <a:avLst/>
          </a:prstGeom>
          <a:noFill/>
        </p:spPr>
        <p:txBody>
          <a:bodyPr wrap="square" rtlCol="0">
            <a:spAutoFit/>
          </a:bodyPr>
          <a:lstStyle/>
          <a:p>
            <a:r>
              <a:rPr lang="en-GB" sz="2000" dirty="0">
                <a:solidFill>
                  <a:schemeClr val="bg1"/>
                </a:solidFill>
                <a:latin typeface="Arial" panose="020B0604020202020204" pitchFamily="34" charset="0"/>
                <a:cs typeface="Arial" panose="020B0604020202020204" pitchFamily="34" charset="0"/>
              </a:rPr>
              <a:t>Contact our specialist Subject Officers and administrative support team for your subject with any queries.  </a:t>
            </a:r>
          </a:p>
          <a:p>
            <a:endParaRPr lang="en-GB" sz="2400" dirty="0">
              <a:latin typeface="Arial" panose="020B0604020202020204" pitchFamily="34" charset="0"/>
              <a:cs typeface="Arial" panose="020B0604020202020204" pitchFamily="34" charset="0"/>
            </a:endParaRPr>
          </a:p>
        </p:txBody>
      </p:sp>
      <p:sp>
        <p:nvSpPr>
          <p:cNvPr id="6" name="Text Placeholder 8"/>
          <p:cNvSpPr>
            <a:spLocks noGrp="1"/>
          </p:cNvSpPr>
          <p:nvPr>
            <p:ph type="body" sz="quarter" idx="10" hasCustomPrompt="1"/>
          </p:nvPr>
        </p:nvSpPr>
        <p:spPr>
          <a:xfrm>
            <a:off x="272430" y="2523486"/>
            <a:ext cx="4632079" cy="724436"/>
          </a:xfrm>
        </p:spPr>
        <p:txBody>
          <a:bodyPr>
            <a:noAutofit/>
          </a:bodyPr>
          <a:lstStyle>
            <a:lvl1pPr>
              <a:defRPr sz="2800">
                <a:solidFill>
                  <a:schemeClr val="bg1"/>
                </a:solidFill>
              </a:defRPr>
            </a:lvl1pPr>
            <a:lvl2pPr>
              <a:defRPr sz="2800"/>
            </a:lvl2pPr>
            <a:lvl3pPr>
              <a:defRPr sz="2800"/>
            </a:lvl3pPr>
            <a:lvl4pPr>
              <a:defRPr sz="2800"/>
            </a:lvl4pPr>
            <a:lvl5pPr>
              <a:defRPr sz="2800"/>
            </a:lvl5pPr>
          </a:lstStyle>
          <a:p>
            <a:pPr lvl="0"/>
            <a:r>
              <a:rPr lang="en-US" dirty="0"/>
              <a:t>Insert contact details</a:t>
            </a:r>
          </a:p>
        </p:txBody>
      </p:sp>
      <p:sp>
        <p:nvSpPr>
          <p:cNvPr id="7" name="Title 1"/>
          <p:cNvSpPr>
            <a:spLocks noGrp="1"/>
          </p:cNvSpPr>
          <p:nvPr>
            <p:ph type="title" hasCustomPrompt="1"/>
          </p:nvPr>
        </p:nvSpPr>
        <p:spPr>
          <a:xfrm>
            <a:off x="278740" y="511585"/>
            <a:ext cx="7576456" cy="908720"/>
          </a:xfrm>
        </p:spPr>
        <p:txBody>
          <a:bodyPr>
            <a:normAutofit/>
          </a:bodyPr>
          <a:lstStyle>
            <a:lvl1pPr algn="l">
              <a:defRPr sz="4400" b="1">
                <a:solidFill>
                  <a:schemeClr val="bg1"/>
                </a:solidFill>
              </a:defRPr>
            </a:lvl1pPr>
          </a:lstStyle>
          <a:p>
            <a:r>
              <a:rPr lang="en-US" dirty="0"/>
              <a:t>Any Questions?</a:t>
            </a:r>
            <a:endParaRPr lang="en-GB" dirty="0"/>
          </a:p>
        </p:txBody>
      </p:sp>
    </p:spTree>
    <p:extLst>
      <p:ext uri="{BB962C8B-B14F-4D97-AF65-F5344CB8AC3E}">
        <p14:creationId xmlns:p14="http://schemas.microsoft.com/office/powerpoint/2010/main" val="3758783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8317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070284"/>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2470067"/>
            <a:ext cx="8229600" cy="3489841"/>
          </a:xfrm>
          <a:prstGeom prst="rect">
            <a:avLst/>
          </a:prstGeom>
        </p:spPr>
        <p:txBody>
          <a:bodyPr vert="horz" lIns="91440" tIns="45720" rIns="91440" bIns="45720" rtlCol="0">
            <a:normAutofit/>
          </a:bodyPr>
          <a:lstStyle/>
          <a:p>
            <a:pPr lvl="0"/>
            <a:endParaRPr lang="en-US" dirty="0"/>
          </a:p>
        </p:txBody>
      </p:sp>
      <p:pic>
        <p:nvPicPr>
          <p:cNvPr id="7" name="Picture 4" descr="Y:\Tools and Systems\Educational Support\Marketing and Communications\Jay\Banners\Power Point\EDUQAS-POWERPOINTheader.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823146"/>
      </p:ext>
    </p:extLst>
  </p:cSld>
  <p:clrMap bg1="lt1" tx1="dk1" bg2="lt2" tx2="dk2" accent1="accent1" accent2="accent2" accent3="accent3" accent4="accent4" accent5="accent5" accent6="accent6" hlink="hlink" folHlink="folHlink"/>
  <p:sldLayoutIdLst>
    <p:sldLayoutId id="2147483663" r:id="rId1"/>
    <p:sldLayoutId id="2147483658" r:id="rId2"/>
    <p:sldLayoutId id="2147483659" r:id="rId3"/>
    <p:sldLayoutId id="2147483660" r:id="rId4"/>
    <p:sldLayoutId id="2147483662" r:id="rId5"/>
    <p:sldLayoutId id="2147483661" r:id="rId6"/>
    <p:sldLayoutId id="2147483665" r:id="rId7"/>
    <p:sldLayoutId id="2147483657" r:id="rId8"/>
    <p:sldLayoutId id="2147483655" r:id="rId9"/>
    <p:sldLayoutId id="2147483666" r:id="rId10"/>
    <p:sldLayoutId id="2147483667" r:id="rId11"/>
    <p:sldLayoutId id="2147483668" r:id="rId12"/>
  </p:sldLayoutIdLst>
  <p:txStyles>
    <p:titleStyle>
      <a:lvl1pPr algn="l" defTabSz="457200" rtl="0" eaLnBrk="1" latinLnBrk="0" hangingPunct="1">
        <a:spcBef>
          <a:spcPct val="0"/>
        </a:spcBef>
        <a:buNone/>
        <a:defRPr sz="3200" kern="1200">
          <a:solidFill>
            <a:srgbClr val="DF3C06"/>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0.xml"/><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hyperlink" Target="mailto:GCSEHistory@eduqas.co.uk" TargetMode="Externa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4425827"/>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a:t>
            </a:r>
            <a:r>
              <a:rPr lang="en-GB" sz="4400" dirty="0" err="1">
                <a:solidFill>
                  <a:schemeClr val="bg1"/>
                </a:solidFill>
                <a:latin typeface="Arial" panose="020B0604020202020204" pitchFamily="34" charset="0"/>
                <a:cs typeface="Arial" panose="020B0604020202020204" pitchFamily="34" charset="0"/>
              </a:rPr>
              <a:t>Eduqas</a:t>
            </a:r>
            <a:r>
              <a:rPr lang="en-GB" sz="4400" dirty="0">
                <a:solidFill>
                  <a:schemeClr val="bg1"/>
                </a:solidFill>
                <a:latin typeface="Arial" panose="020B0604020202020204" pitchFamily="34" charset="0"/>
                <a:cs typeface="Arial" panose="020B0604020202020204" pitchFamily="34" charset="0"/>
              </a:rPr>
              <a:t> GCSE (9-1) History</a:t>
            </a:r>
            <a:endParaRPr lang="en-GB" sz="4400" dirty="0">
              <a:solidFill>
                <a:schemeClr val="bg1"/>
              </a:solidFill>
              <a:highlight>
                <a:srgbClr val="FFFF00"/>
              </a:highlight>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Component 1 in summer 2021 </a:t>
            </a:r>
            <a:endParaRPr lang="en-US" sz="4400" kern="1100" spc="-30" dirty="0">
              <a:solidFill>
                <a:srgbClr val="F7B385"/>
              </a:solidFill>
              <a:latin typeface="Gotham Rounded Book"/>
              <a:cs typeface="Gotham Rounded Book"/>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2 general guidance</a:t>
            </a:r>
          </a:p>
        </p:txBody>
      </p:sp>
      <p:sp>
        <p:nvSpPr>
          <p:cNvPr id="2" name="Rectangle 1">
            <a:extLst>
              <a:ext uri="{FF2B5EF4-FFF2-40B4-BE49-F238E27FC236}">
                <a16:creationId xmlns:a16="http://schemas.microsoft.com/office/drawing/2014/main" id="{E6FE7F7B-390C-4719-A615-33E1D17E45BA}"/>
              </a:ext>
            </a:extLst>
          </p:cNvPr>
          <p:cNvSpPr/>
          <p:nvPr/>
        </p:nvSpPr>
        <p:spPr>
          <a:xfrm>
            <a:off x="354459" y="1212351"/>
            <a:ext cx="8661114" cy="5078313"/>
          </a:xfrm>
          <a:prstGeom prst="rect">
            <a:avLst/>
          </a:prstGeom>
        </p:spPr>
        <p:txBody>
          <a:bodyPr wrap="square">
            <a:spAutoFit/>
          </a:bodyPr>
          <a:lstStyle/>
          <a:p>
            <a:pPr lvl="0"/>
            <a:r>
              <a:rPr lang="en-US" dirty="0"/>
              <a:t>Question 2 requires candidates to make a </a:t>
            </a:r>
            <a:r>
              <a:rPr lang="en-US" b="1" dirty="0"/>
              <a:t>judgement</a:t>
            </a:r>
            <a:r>
              <a:rPr lang="en-US" dirty="0"/>
              <a:t> and back it up with good use of the source and historical knowledge. Therefore, good technique would involve starting the response with a statement such as </a:t>
            </a:r>
            <a:r>
              <a:rPr lang="en-US" i="1" dirty="0"/>
              <a:t>‘To a certain extent this source does accurately reflect…’</a:t>
            </a:r>
            <a:endParaRPr lang="en-GB" dirty="0"/>
          </a:p>
          <a:p>
            <a:pPr lvl="0"/>
            <a:r>
              <a:rPr lang="en-US" dirty="0"/>
              <a:t>Candidate responses should discuss the way in which the source is accurate in what it says. This constitutes the </a:t>
            </a:r>
            <a:r>
              <a:rPr lang="en-US" b="1" dirty="0"/>
              <a:t>strengths </a:t>
            </a:r>
            <a:r>
              <a:rPr lang="en-US" dirty="0"/>
              <a:t>of the source and candidates should provide some historical knowledge to back up what the source says.</a:t>
            </a:r>
            <a:endParaRPr lang="en-GB" dirty="0"/>
          </a:p>
          <a:p>
            <a:pPr lvl="0"/>
            <a:r>
              <a:rPr lang="en-US" dirty="0"/>
              <a:t>However, the source will have </a:t>
            </a:r>
            <a:r>
              <a:rPr lang="en-US" b="1" dirty="0"/>
              <a:t>weaknesses</a:t>
            </a:r>
            <a:r>
              <a:rPr lang="en-US" dirty="0"/>
              <a:t>. This could, for example, be due to the fact that it omits information related to the key issue in the question. Candidates should certainly also consider the </a:t>
            </a:r>
            <a:r>
              <a:rPr lang="en-US" b="1" dirty="0"/>
              <a:t>authorship</a:t>
            </a:r>
            <a:r>
              <a:rPr lang="en-US" dirty="0"/>
              <a:t> as well, since this is likely to show the views of the author. Therefore, candidates should provide a two-sided response, showing the extent to which the source accurately reflects the key issue – its strengths - but then consider its weakness in terms of inaccuracy, omitted information, and/or the possible bias or particular stance of the author.</a:t>
            </a:r>
            <a:endParaRPr lang="en-GB" dirty="0"/>
          </a:p>
          <a:p>
            <a:pPr lvl="0"/>
            <a:r>
              <a:rPr lang="en-US" dirty="0"/>
              <a:t>As stated earlier, candidates will also be rewarded for demonstrating historical knowledge relevant to the key issue in the question – two marks are awarded for AO1 historical knowledge in this question.</a:t>
            </a:r>
            <a:endParaRPr lang="en-GB" dirty="0"/>
          </a:p>
          <a:p>
            <a:pPr lvl="0"/>
            <a:r>
              <a:rPr lang="en-US" dirty="0"/>
              <a:t>Good examination technique would be for candidates to provide an overall conclusion at the end, which reiterates to the two-sided argument provided.</a:t>
            </a:r>
            <a:endParaRPr lang="en-GB" dirty="0"/>
          </a:p>
        </p:txBody>
      </p:sp>
    </p:spTree>
    <p:extLst>
      <p:ext uri="{BB962C8B-B14F-4D97-AF65-F5344CB8AC3E}">
        <p14:creationId xmlns:p14="http://schemas.microsoft.com/office/powerpoint/2010/main" val="4227341896"/>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82912" y="0"/>
            <a:ext cx="7161088" cy="908720"/>
          </a:xfrm>
        </p:spPr>
        <p:txBody>
          <a:bodyPr/>
          <a:lstStyle/>
          <a:p>
            <a:pPr algn="l"/>
            <a:r>
              <a:rPr lang="en-GB" dirty="0">
                <a:latin typeface="Gotham Rounded Book" pitchFamily="50" charset="0"/>
              </a:rPr>
              <a:t>Marking Question 2</a:t>
            </a:r>
          </a:p>
        </p:txBody>
      </p:sp>
      <p:pic>
        <p:nvPicPr>
          <p:cNvPr id="3" name="Picture 2">
            <a:extLst>
              <a:ext uri="{FF2B5EF4-FFF2-40B4-BE49-F238E27FC236}">
                <a16:creationId xmlns:a16="http://schemas.microsoft.com/office/drawing/2014/main" id="{9DA671B1-9A69-4244-A67F-956D67C70353}"/>
              </a:ext>
            </a:extLst>
          </p:cNvPr>
          <p:cNvPicPr>
            <a:picLocks noChangeAspect="1"/>
          </p:cNvPicPr>
          <p:nvPr/>
        </p:nvPicPr>
        <p:blipFill>
          <a:blip r:embed="rId3"/>
          <a:stretch>
            <a:fillRect/>
          </a:stretch>
        </p:blipFill>
        <p:spPr>
          <a:xfrm>
            <a:off x="0" y="1752592"/>
            <a:ext cx="4413224" cy="3841845"/>
          </a:xfrm>
          <a:prstGeom prst="rect">
            <a:avLst/>
          </a:prstGeom>
        </p:spPr>
      </p:pic>
      <p:pic>
        <p:nvPicPr>
          <p:cNvPr id="7" name="Picture 6">
            <a:extLst>
              <a:ext uri="{FF2B5EF4-FFF2-40B4-BE49-F238E27FC236}">
                <a16:creationId xmlns:a16="http://schemas.microsoft.com/office/drawing/2014/main" id="{0B72C862-E886-4FB2-84D8-9AD5A89FC0D9}"/>
              </a:ext>
            </a:extLst>
          </p:cNvPr>
          <p:cNvPicPr>
            <a:picLocks noChangeAspect="1"/>
          </p:cNvPicPr>
          <p:nvPr/>
        </p:nvPicPr>
        <p:blipFill>
          <a:blip r:embed="rId4"/>
          <a:stretch>
            <a:fillRect/>
          </a:stretch>
        </p:blipFill>
        <p:spPr>
          <a:xfrm>
            <a:off x="4521874" y="2483893"/>
            <a:ext cx="4622126" cy="2561945"/>
          </a:xfrm>
          <a:prstGeom prst="rect">
            <a:avLst/>
          </a:prstGeom>
        </p:spPr>
      </p:pic>
    </p:spTree>
    <p:extLst>
      <p:ext uri="{BB962C8B-B14F-4D97-AF65-F5344CB8AC3E}">
        <p14:creationId xmlns:p14="http://schemas.microsoft.com/office/powerpoint/2010/main" val="2502077276"/>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98324" y="0"/>
            <a:ext cx="7145676" cy="908720"/>
          </a:xfrm>
        </p:spPr>
        <p:txBody>
          <a:bodyPr/>
          <a:lstStyle/>
          <a:p>
            <a:pPr algn="l"/>
            <a:r>
              <a:rPr lang="en-GB" dirty="0">
                <a:latin typeface="Gotham Rounded Book" pitchFamily="50" charset="0"/>
              </a:rPr>
              <a:t>Marking Question 2</a:t>
            </a:r>
          </a:p>
        </p:txBody>
      </p:sp>
      <p:sp>
        <p:nvSpPr>
          <p:cNvPr id="2" name="Rectangle 1">
            <a:extLst>
              <a:ext uri="{FF2B5EF4-FFF2-40B4-BE49-F238E27FC236}">
                <a16:creationId xmlns:a16="http://schemas.microsoft.com/office/drawing/2014/main" id="{FF7F1EF5-893D-44C6-8792-4D9F09B02348}"/>
              </a:ext>
            </a:extLst>
          </p:cNvPr>
          <p:cNvSpPr/>
          <p:nvPr/>
        </p:nvSpPr>
        <p:spPr>
          <a:xfrm>
            <a:off x="395555" y="1207213"/>
            <a:ext cx="8399124" cy="5355312"/>
          </a:xfrm>
          <a:prstGeom prst="rect">
            <a:avLst/>
          </a:prstGeom>
        </p:spPr>
        <p:txBody>
          <a:bodyPr wrap="square">
            <a:spAutoFit/>
          </a:bodyPr>
          <a:lstStyle/>
          <a:p>
            <a:pPr lvl="0" defTabSz="914400">
              <a:defRPr/>
            </a:pPr>
            <a:r>
              <a:rPr lang="en-GB" dirty="0"/>
              <a:t>This question assesses </a:t>
            </a:r>
            <a:r>
              <a:rPr lang="en-GB" b="1" dirty="0"/>
              <a:t>AO1</a:t>
            </a:r>
            <a:r>
              <a:rPr lang="en-GB" dirty="0"/>
              <a:t> and </a:t>
            </a:r>
            <a:r>
              <a:rPr lang="en-GB" b="1" dirty="0"/>
              <a:t>AO3 </a:t>
            </a:r>
            <a:r>
              <a:rPr lang="en-GB" dirty="0"/>
              <a:t> - underline in </a:t>
            </a:r>
            <a:r>
              <a:rPr lang="en-GB" b="1" u="sng" dirty="0"/>
              <a:t>red </a:t>
            </a:r>
            <a:r>
              <a:rPr lang="en-GB" dirty="0"/>
              <a:t>where an example of AO1 is seen. Highlight AO3 in yellow.</a:t>
            </a:r>
          </a:p>
          <a:p>
            <a:pPr lvl="0" defTabSz="914400">
              <a:defRPr/>
            </a:pPr>
            <a:endParaRPr lang="en-US" dirty="0"/>
          </a:p>
          <a:p>
            <a:pPr lvl="0" defTabSz="914400">
              <a:defRPr/>
            </a:pPr>
            <a:r>
              <a:rPr lang="en-US" b="1" dirty="0"/>
              <a:t>For AO1</a:t>
            </a:r>
          </a:p>
          <a:p>
            <a:pPr lvl="0" defTabSz="914400">
              <a:defRPr/>
            </a:pPr>
            <a:r>
              <a:rPr lang="en-US" dirty="0"/>
              <a:t>Band 1 responses only demonstrate some understanding of the key feature. They do not tend to move beyond the information provided in the source material – </a:t>
            </a:r>
            <a:r>
              <a:rPr lang="en-US" b="1" dirty="0"/>
              <a:t>1 mark.</a:t>
            </a:r>
            <a:endParaRPr lang="en-US" dirty="0"/>
          </a:p>
          <a:p>
            <a:pPr lvl="0" defTabSz="914400">
              <a:defRPr/>
            </a:pPr>
            <a:r>
              <a:rPr lang="en-US" dirty="0"/>
              <a:t>Band 2 responses clearly understand the key feature in the question and provide knowledge above and beyond what they have been given – </a:t>
            </a:r>
            <a:r>
              <a:rPr lang="en-US" b="1" dirty="0"/>
              <a:t>2 marks.</a:t>
            </a:r>
            <a:endParaRPr lang="en-US" dirty="0"/>
          </a:p>
          <a:p>
            <a:pPr lvl="0" defTabSz="914400">
              <a:defRPr/>
            </a:pPr>
            <a:endParaRPr lang="en-US" dirty="0"/>
          </a:p>
          <a:p>
            <a:pPr lvl="0" defTabSz="914400">
              <a:defRPr/>
            </a:pPr>
            <a:r>
              <a:rPr lang="en-US" b="1" dirty="0"/>
              <a:t>For AO3</a:t>
            </a:r>
          </a:p>
          <a:p>
            <a:pPr lvl="0" defTabSz="914400">
              <a:defRPr/>
            </a:pPr>
            <a:r>
              <a:rPr lang="en-US" dirty="0"/>
              <a:t>Band 1 responses only provide a very basic judgement, normally paraphrasing the source material with little development –</a:t>
            </a:r>
            <a:r>
              <a:rPr lang="en-US" b="1" dirty="0"/>
              <a:t> 1-2 marks.</a:t>
            </a:r>
            <a:endParaRPr lang="en-US" dirty="0"/>
          </a:p>
          <a:p>
            <a:pPr lvl="0" defTabSz="914400">
              <a:defRPr/>
            </a:pPr>
            <a:r>
              <a:rPr lang="en-US" dirty="0"/>
              <a:t>Band 2 responses make a relevant judgement and display some understanding of the accuracy of the source, with contextual support. They may provide basic comments on the authorship of the source – </a:t>
            </a:r>
            <a:r>
              <a:rPr lang="en-US" b="1" dirty="0"/>
              <a:t>3-4 marks.</a:t>
            </a:r>
            <a:endParaRPr lang="en-US" dirty="0"/>
          </a:p>
          <a:p>
            <a:pPr lvl="0" defTabSz="914400">
              <a:defRPr/>
            </a:pPr>
            <a:r>
              <a:rPr lang="en-US" dirty="0"/>
              <a:t>Band 3 responses will provide a substantiated judgement. This constitutes discussing the accuracy of the source, but also the weaknesses of it in terms of what it omits and/or how the authorship could impact upon its accuracy – </a:t>
            </a:r>
            <a:r>
              <a:rPr lang="en-US" b="1" dirty="0"/>
              <a:t>5-6 marks.</a:t>
            </a:r>
            <a:r>
              <a:rPr lang="en-US" dirty="0"/>
              <a:t> If all these are fulfilled, high Band 3 can be awarded – </a:t>
            </a:r>
            <a:r>
              <a:rPr lang="en-US" b="1" dirty="0"/>
              <a:t>6 marks.</a:t>
            </a:r>
            <a:endParaRPr lang="en-GB" dirty="0"/>
          </a:p>
        </p:txBody>
      </p:sp>
    </p:spTree>
    <p:extLst>
      <p:ext uri="{BB962C8B-B14F-4D97-AF65-F5344CB8AC3E}">
        <p14:creationId xmlns:p14="http://schemas.microsoft.com/office/powerpoint/2010/main" val="2066937471"/>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21266" y="0"/>
            <a:ext cx="7222733" cy="908720"/>
          </a:xfrm>
        </p:spPr>
        <p:txBody>
          <a:bodyPr/>
          <a:lstStyle/>
          <a:p>
            <a:pPr algn="l"/>
            <a:r>
              <a:rPr lang="en-GB" dirty="0">
                <a:latin typeface="Gotham Rounded Book" pitchFamily="50" charset="0"/>
              </a:rPr>
              <a:t>Question 2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85B8B065-3DD7-434A-81D6-2F824EA08C85}"/>
              </a:ext>
            </a:extLst>
          </p:cNvPr>
          <p:cNvSpPr/>
          <p:nvPr/>
        </p:nvSpPr>
        <p:spPr>
          <a:xfrm>
            <a:off x="215757" y="1099336"/>
            <a:ext cx="8599470" cy="4924746"/>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 what extent does this source accurately reflect the role of Parliament in Elizabethan government?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The source shows a reasonably accurate representation of the role of parliament in Elizabethan government. The source shows clearly the hierarchy of the government as the monarch was able to deny advice from the parliament or silence them on specific topics. This was noticeable through Elizabeth’s actual refusal to speak on matters of her marriage with her Privy Council, which she called and discussed at her will. Parliament is shown through the source to have consisted of a House of wealthy Lords and also a body of 450 elected MPs which represented their areas and towns. This source does accurately reflect parliament's overall subservience to the Queen and her ability to silence them on certain matters. Because the source was sent directly from the Queen it shows its suspected accuracy as she was a part of parliament. The source cannot be deemed fully accurate as it does not discuss the other roles of parliament which were important in Elizabethan times, such as discussing law and making decisions on the maintenance of England. The source seems to undermine the parliament's importance as it was from Elizabeth (a more important monarch). The parliament also provided important guidance to Elizabeth through her Privy Council.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2/2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4/6</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6</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Relevant judgement provided with some analysis of the source material.</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Response supported by appropriate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Some consideration of the accuracy of the source material is provided, but the historical context is not fully established.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3553034"/>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3 general guidance</a:t>
            </a:r>
          </a:p>
        </p:txBody>
      </p:sp>
      <p:pic>
        <p:nvPicPr>
          <p:cNvPr id="2" name="Picture 1">
            <a:extLst>
              <a:ext uri="{FF2B5EF4-FFF2-40B4-BE49-F238E27FC236}">
                <a16:creationId xmlns:a16="http://schemas.microsoft.com/office/drawing/2014/main" id="{5E0B991E-527D-4C53-90E3-54A038D9C221}"/>
              </a:ext>
            </a:extLst>
          </p:cNvPr>
          <p:cNvPicPr>
            <a:picLocks noChangeAspect="1"/>
          </p:cNvPicPr>
          <p:nvPr/>
        </p:nvPicPr>
        <p:blipFill rotWithShape="1">
          <a:blip r:embed="rId3"/>
          <a:srcRect t="4117"/>
          <a:stretch/>
        </p:blipFill>
        <p:spPr>
          <a:xfrm>
            <a:off x="-1" y="1331650"/>
            <a:ext cx="5659299" cy="1512690"/>
          </a:xfrm>
          <a:prstGeom prst="rect">
            <a:avLst/>
          </a:prstGeom>
        </p:spPr>
      </p:pic>
      <p:pic>
        <p:nvPicPr>
          <p:cNvPr id="5" name="Picture 4">
            <a:extLst>
              <a:ext uri="{FF2B5EF4-FFF2-40B4-BE49-F238E27FC236}">
                <a16:creationId xmlns:a16="http://schemas.microsoft.com/office/drawing/2014/main" id="{286130AD-8772-4EB5-B4BA-E02465DFAEE0}"/>
              </a:ext>
            </a:extLst>
          </p:cNvPr>
          <p:cNvPicPr>
            <a:picLocks noChangeAspect="1"/>
          </p:cNvPicPr>
          <p:nvPr/>
        </p:nvPicPr>
        <p:blipFill>
          <a:blip r:embed="rId4"/>
          <a:stretch>
            <a:fillRect/>
          </a:stretch>
        </p:blipFill>
        <p:spPr>
          <a:xfrm>
            <a:off x="110754" y="3166180"/>
            <a:ext cx="5548544" cy="1228003"/>
          </a:xfrm>
          <a:prstGeom prst="rect">
            <a:avLst/>
          </a:prstGeom>
        </p:spPr>
      </p:pic>
    </p:spTree>
    <p:extLst>
      <p:ext uri="{BB962C8B-B14F-4D97-AF65-F5344CB8AC3E}">
        <p14:creationId xmlns:p14="http://schemas.microsoft.com/office/powerpoint/2010/main" val="1833114647"/>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3 general guidance</a:t>
            </a:r>
          </a:p>
        </p:txBody>
      </p:sp>
      <p:sp>
        <p:nvSpPr>
          <p:cNvPr id="3" name="Rectangle 2">
            <a:extLst>
              <a:ext uri="{FF2B5EF4-FFF2-40B4-BE49-F238E27FC236}">
                <a16:creationId xmlns:a16="http://schemas.microsoft.com/office/drawing/2014/main" id="{05678342-0754-465D-880C-4F77B6713CB7}"/>
              </a:ext>
            </a:extLst>
          </p:cNvPr>
          <p:cNvSpPr/>
          <p:nvPr/>
        </p:nvSpPr>
        <p:spPr>
          <a:xfrm>
            <a:off x="251717" y="1407560"/>
            <a:ext cx="8291245" cy="4524315"/>
          </a:xfrm>
          <a:prstGeom prst="rect">
            <a:avLst/>
          </a:prstGeom>
        </p:spPr>
        <p:txBody>
          <a:bodyPr wrap="square">
            <a:spAutoFit/>
          </a:bodyPr>
          <a:lstStyle/>
          <a:p>
            <a:pPr lvl="0"/>
            <a:r>
              <a:rPr lang="en-US" dirty="0"/>
              <a:t>Question 3 tests AOs 1 and 2 is worth 12 marks. 4 marks are awarded for AO1, 8 for AO2. </a:t>
            </a:r>
          </a:p>
          <a:p>
            <a:pPr lvl="0"/>
            <a:r>
              <a:rPr lang="en-US" dirty="0"/>
              <a:t>For this question candidates need to address the significance of the key issue and not just provide a narrative account based around historical knowledge. </a:t>
            </a:r>
            <a:endParaRPr lang="en-GB" dirty="0"/>
          </a:p>
          <a:p>
            <a:pPr lvl="0"/>
            <a:r>
              <a:rPr lang="en-US" dirty="0"/>
              <a:t>The issue chosen will always be one that is key to the topic. Candidates are expected to focus upon the issue and explain why it is significant in the context of the question asked. </a:t>
            </a:r>
            <a:r>
              <a:rPr lang="en-GB" dirty="0"/>
              <a:t>As such, the response needs to revolve around the key issue and candidates are encouraged to regularly refer to the term ‘significant’ as a means of focusing their explanation – for example, ‘The (1601 Poor Law) was also significant in (dealing with the poor) because…’</a:t>
            </a:r>
          </a:p>
          <a:p>
            <a:pPr lvl="0"/>
            <a:r>
              <a:rPr lang="en-US" dirty="0"/>
              <a:t>Eight marks are awarded for the explanation in this response and by sustaining this explanation of why the issue was significant they will access the higher Bands in the mark scheme.</a:t>
            </a:r>
            <a:endParaRPr lang="en-GB" dirty="0"/>
          </a:p>
          <a:p>
            <a:pPr lvl="0"/>
            <a:r>
              <a:rPr lang="en-US" dirty="0"/>
              <a:t>The question also requires candidates to display historical knowledge so the explanation should be supported by as much relevant contextual knowledge as possible.</a:t>
            </a:r>
            <a:endParaRPr lang="en-GB" dirty="0"/>
          </a:p>
        </p:txBody>
      </p:sp>
    </p:spTree>
    <p:extLst>
      <p:ext uri="{BB962C8B-B14F-4D97-AF65-F5344CB8AC3E}">
        <p14:creationId xmlns:p14="http://schemas.microsoft.com/office/powerpoint/2010/main" val="742072418"/>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03460" y="0"/>
            <a:ext cx="7140539" cy="908720"/>
          </a:xfrm>
        </p:spPr>
        <p:txBody>
          <a:bodyPr/>
          <a:lstStyle/>
          <a:p>
            <a:pPr algn="l"/>
            <a:r>
              <a:rPr lang="en-GB" dirty="0">
                <a:latin typeface="Gotham Rounded Book" pitchFamily="50" charset="0"/>
              </a:rPr>
              <a:t>Marking Question 3</a:t>
            </a:r>
          </a:p>
        </p:txBody>
      </p:sp>
      <p:pic>
        <p:nvPicPr>
          <p:cNvPr id="6" name="Picture 5">
            <a:extLst>
              <a:ext uri="{FF2B5EF4-FFF2-40B4-BE49-F238E27FC236}">
                <a16:creationId xmlns:a16="http://schemas.microsoft.com/office/drawing/2014/main" id="{CAC02444-1677-4670-9AFD-7F2A23E16478}"/>
              </a:ext>
            </a:extLst>
          </p:cNvPr>
          <p:cNvPicPr>
            <a:picLocks noChangeAspect="1"/>
          </p:cNvPicPr>
          <p:nvPr/>
        </p:nvPicPr>
        <p:blipFill>
          <a:blip r:embed="rId3"/>
          <a:stretch>
            <a:fillRect/>
          </a:stretch>
        </p:blipFill>
        <p:spPr>
          <a:xfrm>
            <a:off x="41157" y="1970957"/>
            <a:ext cx="4530843" cy="3726353"/>
          </a:xfrm>
          <a:prstGeom prst="rect">
            <a:avLst/>
          </a:prstGeom>
        </p:spPr>
      </p:pic>
      <p:pic>
        <p:nvPicPr>
          <p:cNvPr id="8" name="Picture 7">
            <a:extLst>
              <a:ext uri="{FF2B5EF4-FFF2-40B4-BE49-F238E27FC236}">
                <a16:creationId xmlns:a16="http://schemas.microsoft.com/office/drawing/2014/main" id="{EF6B55EF-F472-4E28-87E7-0A5CA5BC1FA1}"/>
              </a:ext>
            </a:extLst>
          </p:cNvPr>
          <p:cNvPicPr>
            <a:picLocks noChangeAspect="1"/>
          </p:cNvPicPr>
          <p:nvPr/>
        </p:nvPicPr>
        <p:blipFill>
          <a:blip r:embed="rId4"/>
          <a:stretch>
            <a:fillRect/>
          </a:stretch>
        </p:blipFill>
        <p:spPr>
          <a:xfrm>
            <a:off x="4680351" y="1610434"/>
            <a:ext cx="4422492" cy="2548841"/>
          </a:xfrm>
          <a:prstGeom prst="rect">
            <a:avLst/>
          </a:prstGeom>
        </p:spPr>
      </p:pic>
      <p:pic>
        <p:nvPicPr>
          <p:cNvPr id="10" name="Picture 9">
            <a:extLst>
              <a:ext uri="{FF2B5EF4-FFF2-40B4-BE49-F238E27FC236}">
                <a16:creationId xmlns:a16="http://schemas.microsoft.com/office/drawing/2014/main" id="{8CE9ADA3-932C-45FF-9F54-DC9FA8EB23FF}"/>
              </a:ext>
            </a:extLst>
          </p:cNvPr>
          <p:cNvPicPr>
            <a:picLocks noChangeAspect="1"/>
          </p:cNvPicPr>
          <p:nvPr/>
        </p:nvPicPr>
        <p:blipFill>
          <a:blip r:embed="rId5"/>
          <a:stretch>
            <a:fillRect/>
          </a:stretch>
        </p:blipFill>
        <p:spPr>
          <a:xfrm>
            <a:off x="4858603" y="4163930"/>
            <a:ext cx="4244240" cy="1083636"/>
          </a:xfrm>
          <a:prstGeom prst="rect">
            <a:avLst/>
          </a:prstGeom>
        </p:spPr>
      </p:pic>
    </p:spTree>
    <p:extLst>
      <p:ext uri="{BB962C8B-B14F-4D97-AF65-F5344CB8AC3E}">
        <p14:creationId xmlns:p14="http://schemas.microsoft.com/office/powerpoint/2010/main" val="2334458176"/>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44210" y="0"/>
            <a:ext cx="7299789" cy="908720"/>
          </a:xfrm>
        </p:spPr>
        <p:txBody>
          <a:bodyPr/>
          <a:lstStyle/>
          <a:p>
            <a:pPr algn="l"/>
            <a:r>
              <a:rPr lang="en-GB" dirty="0">
                <a:latin typeface="Gotham Rounded Book" pitchFamily="50" charset="0"/>
              </a:rPr>
              <a:t>Marking Question 3</a:t>
            </a:r>
          </a:p>
        </p:txBody>
      </p:sp>
      <p:sp>
        <p:nvSpPr>
          <p:cNvPr id="2" name="Rectangle 1">
            <a:extLst>
              <a:ext uri="{FF2B5EF4-FFF2-40B4-BE49-F238E27FC236}">
                <a16:creationId xmlns:a16="http://schemas.microsoft.com/office/drawing/2014/main" id="{3C1959A6-AB04-4547-8E68-9447341DBB8B}"/>
              </a:ext>
            </a:extLst>
          </p:cNvPr>
          <p:cNvSpPr/>
          <p:nvPr/>
        </p:nvSpPr>
        <p:spPr>
          <a:xfrm>
            <a:off x="303087" y="1366463"/>
            <a:ext cx="8640567" cy="4616648"/>
          </a:xfrm>
          <a:prstGeom prst="rect">
            <a:avLst/>
          </a:prstGeom>
        </p:spPr>
        <p:txBody>
          <a:bodyPr wrap="square">
            <a:spAutoFit/>
          </a:bodyPr>
          <a:lstStyle/>
          <a:p>
            <a:pPr lvl="0" defTabSz="914400">
              <a:defRPr/>
            </a:pPr>
            <a:r>
              <a:rPr lang="en-GB" sz="1400" dirty="0"/>
              <a:t>This question assesses </a:t>
            </a:r>
            <a:r>
              <a:rPr lang="en-GB" sz="1400" b="1" dirty="0"/>
              <a:t>AO1</a:t>
            </a:r>
            <a:r>
              <a:rPr lang="en-GB" sz="1400" dirty="0"/>
              <a:t> and </a:t>
            </a:r>
            <a:r>
              <a:rPr lang="en-GB" sz="1400" b="1" dirty="0"/>
              <a:t>AO2 </a:t>
            </a:r>
            <a:r>
              <a:rPr lang="en-GB" sz="1400" dirty="0"/>
              <a:t> - Underline in </a:t>
            </a:r>
            <a:r>
              <a:rPr lang="en-GB" sz="1400" b="1" u="sng" dirty="0"/>
              <a:t>red</a:t>
            </a:r>
            <a:r>
              <a:rPr lang="en-GB" sz="1400" b="1" u="sng" dirty="0">
                <a:solidFill>
                  <a:srgbClr val="FF0000"/>
                </a:solidFill>
              </a:rPr>
              <a:t> </a:t>
            </a:r>
            <a:r>
              <a:rPr lang="en-GB" sz="1400" dirty="0"/>
              <a:t>where an example of AO1 is seen. Highlight AO2 in yellow.</a:t>
            </a:r>
          </a:p>
          <a:p>
            <a:pPr lvl="0" defTabSz="914400">
              <a:defRPr/>
            </a:pPr>
            <a:endParaRPr lang="en-US" sz="1400" dirty="0"/>
          </a:p>
          <a:p>
            <a:pPr lvl="0" defTabSz="914400">
              <a:defRPr/>
            </a:pPr>
            <a:r>
              <a:rPr lang="en-US" sz="1400" b="1" dirty="0"/>
              <a:t>For AO1</a:t>
            </a:r>
          </a:p>
          <a:p>
            <a:pPr lvl="0" defTabSz="914400">
              <a:defRPr/>
            </a:pPr>
            <a:r>
              <a:rPr lang="en-US" sz="1400" dirty="0"/>
              <a:t>Band 1 responses only provide basic knowledge and understanding of the key feature in the question. This may constitute one or two basic points relevant to the set issue – </a:t>
            </a:r>
            <a:r>
              <a:rPr lang="en-US" sz="1400" b="1" dirty="0"/>
              <a:t>1 mark.</a:t>
            </a:r>
            <a:endParaRPr lang="en-US" sz="1400" dirty="0"/>
          </a:p>
          <a:p>
            <a:pPr lvl="0" defTabSz="914400">
              <a:defRPr/>
            </a:pPr>
            <a:r>
              <a:rPr lang="en-US" sz="1400" dirty="0"/>
              <a:t>Band 2 responses build upon this and demonstrate some knowledge and understanding, constituting two or more relevant points – </a:t>
            </a:r>
            <a:r>
              <a:rPr lang="en-US" sz="1400" b="1" dirty="0"/>
              <a:t>2 marks.</a:t>
            </a:r>
            <a:endParaRPr lang="en-US" sz="1400" dirty="0"/>
          </a:p>
          <a:p>
            <a:pPr lvl="0" defTabSz="914400">
              <a:defRPr/>
            </a:pPr>
            <a:r>
              <a:rPr lang="en-US" sz="1400" dirty="0"/>
              <a:t>Band 3 responses clearly understand the key feature in the question and provide detailed knowledge and understanding – </a:t>
            </a:r>
            <a:r>
              <a:rPr lang="en-US" sz="1400" b="1" dirty="0"/>
              <a:t>3 marks.</a:t>
            </a:r>
            <a:endParaRPr lang="en-US" sz="1400" dirty="0"/>
          </a:p>
          <a:p>
            <a:pPr lvl="0" defTabSz="914400">
              <a:defRPr/>
            </a:pPr>
            <a:r>
              <a:rPr lang="en-US" sz="1400" dirty="0"/>
              <a:t>Band 4 responses move beyond this – the knowledge and understanding displayed is accurate, relevant and supports the issue of significance – </a:t>
            </a:r>
            <a:r>
              <a:rPr lang="en-US" sz="1400" b="1" dirty="0"/>
              <a:t>4 marks.</a:t>
            </a:r>
            <a:endParaRPr lang="en-US" sz="1400" dirty="0"/>
          </a:p>
          <a:p>
            <a:pPr lvl="0" defTabSz="914400">
              <a:defRPr/>
            </a:pPr>
            <a:endParaRPr lang="en-US" sz="1400" dirty="0"/>
          </a:p>
          <a:p>
            <a:pPr lvl="0" defTabSz="914400">
              <a:defRPr/>
            </a:pPr>
            <a:r>
              <a:rPr lang="en-US" sz="1400" b="1" dirty="0"/>
              <a:t>For AO2</a:t>
            </a:r>
          </a:p>
          <a:p>
            <a:pPr lvl="0" defTabSz="914400">
              <a:defRPr/>
            </a:pPr>
            <a:r>
              <a:rPr lang="en-US" sz="1400" dirty="0"/>
              <a:t>Band 1 responses make very </a:t>
            </a:r>
            <a:r>
              <a:rPr lang="en-US" sz="1400" dirty="0" err="1"/>
              <a:t>generalised</a:t>
            </a:r>
            <a:r>
              <a:rPr lang="en-US" sz="1400" dirty="0"/>
              <a:t> comments and do not address the significance of the issue – </a:t>
            </a:r>
            <a:r>
              <a:rPr lang="en-US" sz="1400" b="1" dirty="0"/>
              <a:t>1-2 marks.</a:t>
            </a:r>
          </a:p>
          <a:p>
            <a:pPr lvl="0" defTabSz="914400">
              <a:defRPr/>
            </a:pPr>
            <a:r>
              <a:rPr lang="en-US" sz="1400" dirty="0"/>
              <a:t>Band 2 responses begin to comment upon the significance, but the judgement is relatively weak. Candidates may tend to simply ‘top’ and ‘tail’ their answer without support – </a:t>
            </a:r>
            <a:r>
              <a:rPr lang="en-US" sz="1400" b="1" dirty="0"/>
              <a:t>3-4 marks.</a:t>
            </a:r>
            <a:endParaRPr lang="en-US" sz="1400" dirty="0"/>
          </a:p>
          <a:p>
            <a:pPr lvl="0" defTabSz="914400">
              <a:defRPr/>
            </a:pPr>
            <a:r>
              <a:rPr lang="en-US" sz="1400" dirty="0"/>
              <a:t>Band 3 responses start to address the significance of the issue, but make more than token references to it. They start to place the issue and its significance in context - </a:t>
            </a:r>
            <a:r>
              <a:rPr lang="en-US" sz="1400" b="1" dirty="0"/>
              <a:t>5-6 marks.</a:t>
            </a:r>
          </a:p>
          <a:p>
            <a:pPr lvl="0" defTabSz="914400">
              <a:defRPr/>
            </a:pPr>
            <a:r>
              <a:rPr lang="en-US" sz="1400" dirty="0"/>
              <a:t>Band 4 responses fully explain the significance of the identified issue. This constitutes a consistent and relevant attempt to explain the significance of the issue in its correct historical context. The issue of ‘significance’ is brought to the fore throughout the answer, providing a substantiated judgement – </a:t>
            </a:r>
            <a:r>
              <a:rPr lang="en-US" sz="1400" b="1" dirty="0"/>
              <a:t>7-8 marks.</a:t>
            </a:r>
            <a:endParaRPr lang="en-GB" sz="1400" dirty="0"/>
          </a:p>
        </p:txBody>
      </p:sp>
    </p:spTree>
    <p:extLst>
      <p:ext uri="{BB962C8B-B14F-4D97-AF65-F5344CB8AC3E}">
        <p14:creationId xmlns:p14="http://schemas.microsoft.com/office/powerpoint/2010/main" val="3406064110"/>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64760" y="0"/>
            <a:ext cx="7279240" cy="908720"/>
          </a:xfrm>
        </p:spPr>
        <p:txBody>
          <a:bodyPr/>
          <a:lstStyle/>
          <a:p>
            <a:pPr algn="l"/>
            <a:r>
              <a:rPr lang="en-GB" dirty="0">
                <a:latin typeface="Gotham Rounded Book" pitchFamily="50" charset="0"/>
              </a:rPr>
              <a:t>Question 3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6C09F362-3312-4B36-862B-1680E422701F}"/>
              </a:ext>
            </a:extLst>
          </p:cNvPr>
          <p:cNvSpPr/>
          <p:nvPr/>
        </p:nvSpPr>
        <p:spPr>
          <a:xfrm>
            <a:off x="328774" y="1099336"/>
            <a:ext cx="8440220" cy="5708614"/>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Why was the 1601 poor law significant in dealing with the problem of the poor during this period?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The multiple government legislations passed in 1601 known as the ‘Poor Law’ were important as they made large developments towards the care of vagrants and needy of the time.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One of the legislations passed in attempts to better the condition of poverty in Elizabethan times is the supervision of vagrants through the ‘Overseer's Act’ of 1601 which elected a wealthy business owner to assess their area level of vagrants and report back to higher authority. These men were also in charge of giving licences to beg which was an action to separate the needy from criminals such as ‘</a:t>
            </a:r>
            <a:r>
              <a:rPr lang="en-GB" sz="1400" dirty="0" err="1">
                <a:latin typeface="Calibri" panose="020F0502020204030204" pitchFamily="34" charset="0"/>
                <a:ea typeface="Calibri" panose="020F0502020204030204" pitchFamily="34" charset="0"/>
                <a:cs typeface="Times New Roman" panose="02020603050405020304" pitchFamily="18" charset="0"/>
              </a:rPr>
              <a:t>clapperdudgeons</a:t>
            </a:r>
            <a:r>
              <a:rPr lang="en-GB" sz="1400" dirty="0">
                <a:latin typeface="Calibri" panose="020F0502020204030204" pitchFamily="34" charset="0"/>
                <a:ea typeface="Calibri" panose="020F0502020204030204" pitchFamily="34" charset="0"/>
                <a:cs typeface="Times New Roman" panose="02020603050405020304" pitchFamily="18" charset="0"/>
              </a:rPr>
              <a:t>’ who created false illnesses by tying arsenic to their skin in hopes to receive empathy.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The Poor law also introduced taxes to locals which were collected and distributed to the poor. Further legislations such as early forms of insurance helped to identify the able-bodied poor and those who were able to work. Later in the period the Poor Laws which made begging illegal showed to have benefits on communities aesthetically, but made it harder for the needy.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Overall, the 1601 poor laws were very helpful to the poor in the Elizabethan era and are known as the first forms of help for the poor. The laws helped supply the poor with some income through communal tax and in some cases caused houses to be created to accommodate the poor.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3/4</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4/8</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7</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displays detailed AO1, but it is not always fully accurately applied.</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issue of 'significance' has not generally been addressed and the answer tends to be narrative in nature.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36094449"/>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general guidance</a:t>
            </a:r>
          </a:p>
        </p:txBody>
      </p:sp>
      <p:pic>
        <p:nvPicPr>
          <p:cNvPr id="3" name="Picture 2">
            <a:extLst>
              <a:ext uri="{FF2B5EF4-FFF2-40B4-BE49-F238E27FC236}">
                <a16:creationId xmlns:a16="http://schemas.microsoft.com/office/drawing/2014/main" id="{E77FD04F-2A24-40D6-B6B5-0149E31C8483}"/>
              </a:ext>
            </a:extLst>
          </p:cNvPr>
          <p:cNvPicPr>
            <a:picLocks noChangeAspect="1"/>
          </p:cNvPicPr>
          <p:nvPr/>
        </p:nvPicPr>
        <p:blipFill>
          <a:blip r:embed="rId3"/>
          <a:stretch>
            <a:fillRect/>
          </a:stretch>
        </p:blipFill>
        <p:spPr>
          <a:xfrm>
            <a:off x="0" y="1251979"/>
            <a:ext cx="5626116" cy="1968860"/>
          </a:xfrm>
          <a:prstGeom prst="rect">
            <a:avLst/>
          </a:prstGeom>
        </p:spPr>
      </p:pic>
      <p:pic>
        <p:nvPicPr>
          <p:cNvPr id="5" name="Picture 4">
            <a:extLst>
              <a:ext uri="{FF2B5EF4-FFF2-40B4-BE49-F238E27FC236}">
                <a16:creationId xmlns:a16="http://schemas.microsoft.com/office/drawing/2014/main" id="{F01CCC53-BD33-44A0-AA41-E8C452594EDA}"/>
              </a:ext>
            </a:extLst>
          </p:cNvPr>
          <p:cNvPicPr>
            <a:picLocks noChangeAspect="1"/>
          </p:cNvPicPr>
          <p:nvPr/>
        </p:nvPicPr>
        <p:blipFill>
          <a:blip r:embed="rId4"/>
          <a:stretch>
            <a:fillRect/>
          </a:stretch>
        </p:blipFill>
        <p:spPr>
          <a:xfrm>
            <a:off x="77572" y="3312378"/>
            <a:ext cx="5548544" cy="1267918"/>
          </a:xfrm>
          <a:prstGeom prst="rect">
            <a:avLst/>
          </a:prstGeom>
        </p:spPr>
      </p:pic>
    </p:spTree>
    <p:extLst>
      <p:ext uri="{BB962C8B-B14F-4D97-AF65-F5344CB8AC3E}">
        <p14:creationId xmlns:p14="http://schemas.microsoft.com/office/powerpoint/2010/main" val="155456863"/>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29027D1-535E-44A7-AD8E-53048231836A}"/>
              </a:ext>
            </a:extLst>
          </p:cNvPr>
          <p:cNvSpPr txBox="1">
            <a:spLocks/>
          </p:cNvSpPr>
          <p:nvPr/>
        </p:nvSpPr>
        <p:spPr>
          <a:xfrm>
            <a:off x="-328773" y="231569"/>
            <a:ext cx="9028180"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r>
              <a:rPr lang="en-GB" sz="3600" dirty="0">
                <a:solidFill>
                  <a:schemeClr val="bg1"/>
                </a:solidFill>
                <a:latin typeface="+mj-lt"/>
              </a:rPr>
              <a:t>Introduction</a:t>
            </a:r>
          </a:p>
        </p:txBody>
      </p:sp>
      <p:sp>
        <p:nvSpPr>
          <p:cNvPr id="10" name="Content Placeholder 2">
            <a:extLst>
              <a:ext uri="{FF2B5EF4-FFF2-40B4-BE49-F238E27FC236}">
                <a16:creationId xmlns:a16="http://schemas.microsoft.com/office/drawing/2014/main" id="{62FC341F-79AA-498F-8206-A1191C5F2117}"/>
              </a:ext>
            </a:extLst>
          </p:cNvPr>
          <p:cNvSpPr txBox="1">
            <a:spLocks/>
          </p:cNvSpPr>
          <p:nvPr/>
        </p:nvSpPr>
        <p:spPr>
          <a:xfrm>
            <a:off x="540589" y="1548645"/>
            <a:ext cx="8039819" cy="5001680"/>
          </a:xfrm>
          <a:prstGeom prst="rect">
            <a:avLst/>
          </a:prstGeom>
        </p:spPr>
        <p:txBody>
          <a:bodyPr>
            <a:normAutofit/>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3600" dirty="0">
              <a:latin typeface="+mn-lt"/>
              <a:ea typeface="Cambria" panose="02040503050406030204" pitchFamily="18" charset="0"/>
              <a:cs typeface="Cambria" panose="02040503050406030204" pitchFamily="18" charset="0"/>
            </a:endParaRPr>
          </a:p>
          <a:p>
            <a:endParaRPr lang="en-GB" sz="3600" dirty="0">
              <a:latin typeface="+mn-lt"/>
              <a:ea typeface="Cambria" panose="02040503050406030204" pitchFamily="18" charset="0"/>
              <a:cs typeface="Cambria" panose="02040503050406030204" pitchFamily="18" charset="0"/>
            </a:endParaRPr>
          </a:p>
        </p:txBody>
      </p:sp>
      <p:sp>
        <p:nvSpPr>
          <p:cNvPr id="2" name="Rectangle 1">
            <a:extLst>
              <a:ext uri="{FF2B5EF4-FFF2-40B4-BE49-F238E27FC236}">
                <a16:creationId xmlns:a16="http://schemas.microsoft.com/office/drawing/2014/main" id="{ADC70772-E391-4935-96BA-4589F59A9E11}"/>
              </a:ext>
            </a:extLst>
          </p:cNvPr>
          <p:cNvSpPr/>
          <p:nvPr/>
        </p:nvSpPr>
        <p:spPr>
          <a:xfrm>
            <a:off x="1155843" y="1674689"/>
            <a:ext cx="6950467" cy="3970318"/>
          </a:xfrm>
          <a:prstGeom prst="rect">
            <a:avLst/>
          </a:prstGeom>
        </p:spPr>
        <p:txBody>
          <a:bodyPr wrap="square">
            <a:spAutoFit/>
          </a:bodyPr>
          <a:lstStyle/>
          <a:p>
            <a:pPr lvl="0" defTabSz="914400">
              <a:defRPr/>
            </a:pPr>
            <a:r>
              <a:rPr lang="en-US" sz="2800" dirty="0"/>
              <a:t>Welcome to the GCSE History marking guidance for the Component 1 Elizabethan Age and Germany in Transition papers. Please note that although the focus of this marking guidance is on the summer 2019 Elizabethan Age and Germany in Transition papers, the advice provided on each question for both papers applies equally to </a:t>
            </a:r>
            <a:r>
              <a:rPr lang="en-US" sz="2800" b="1" dirty="0"/>
              <a:t>all</a:t>
            </a:r>
            <a:r>
              <a:rPr lang="en-US" sz="2800" dirty="0"/>
              <a:t> equivalent examination papers.</a:t>
            </a:r>
            <a:endParaRPr lang="en-GB" sz="2800" dirty="0"/>
          </a:p>
        </p:txBody>
      </p:sp>
    </p:spTree>
    <p:extLst>
      <p:ext uri="{BB962C8B-B14F-4D97-AF65-F5344CB8AC3E}">
        <p14:creationId xmlns:p14="http://schemas.microsoft.com/office/powerpoint/2010/main" val="2297986941"/>
      </p:ext>
    </p:extLst>
  </p:cSld>
  <p:clrMapOvr>
    <a:masterClrMapping/>
  </p:clrMapOvr>
  <mc:AlternateContent xmlns:mc="http://schemas.openxmlformats.org/markup-compatibility/2006" xmlns:p14="http://schemas.microsoft.com/office/powerpoint/2010/main">
    <mc:Choice Requires="p14">
      <p:transition spd="slow" p14:dur="2000" advTm="18715"/>
    </mc:Choice>
    <mc:Fallback xmlns="">
      <p:transition spd="slow" advTm="1871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general guidance</a:t>
            </a:r>
          </a:p>
        </p:txBody>
      </p:sp>
      <p:sp>
        <p:nvSpPr>
          <p:cNvPr id="2" name="Rectangle 1">
            <a:extLst>
              <a:ext uri="{FF2B5EF4-FFF2-40B4-BE49-F238E27FC236}">
                <a16:creationId xmlns:a16="http://schemas.microsoft.com/office/drawing/2014/main" id="{ADA313B3-2CDB-42CC-BC39-B2231ACB85F2}"/>
              </a:ext>
            </a:extLst>
          </p:cNvPr>
          <p:cNvSpPr/>
          <p:nvPr/>
        </p:nvSpPr>
        <p:spPr>
          <a:xfrm>
            <a:off x="359596" y="1402422"/>
            <a:ext cx="8388849" cy="4247317"/>
          </a:xfrm>
          <a:prstGeom prst="rect">
            <a:avLst/>
          </a:prstGeom>
        </p:spPr>
        <p:txBody>
          <a:bodyPr wrap="square">
            <a:spAutoFit/>
          </a:bodyPr>
          <a:lstStyle/>
          <a:p>
            <a:pPr lvl="0"/>
            <a:r>
              <a:rPr lang="en-US" dirty="0"/>
              <a:t>Question 4 tests AOs 1 and 2 and is worth 10 marks. 2 marks are awarded for AO1, 8 for AO2.</a:t>
            </a:r>
          </a:p>
          <a:p>
            <a:pPr lvl="0"/>
            <a:r>
              <a:rPr lang="en-US" dirty="0"/>
              <a:t>In this question, the four issues will all have clear connections to each other, as part of a wider historical issue. Firstly, candidates need to demonstrate knowledge of their chosen issues as two marks are awarded for historical knowledge. A brief explanation of the chosen issues is therefore required.</a:t>
            </a:r>
            <a:endParaRPr lang="en-GB" dirty="0"/>
          </a:p>
          <a:p>
            <a:pPr lvl="0"/>
            <a:r>
              <a:rPr lang="en-US" dirty="0"/>
              <a:t>Candidates need to make and then explain clear connections between their chosen issues. They should be encouraged to use terminology that clearly demonstrates this, for example - ‘This is connected to…as…’ or by using similar phrases such as ‘linked to’, ‘clearly impacted upon’ and so on. </a:t>
            </a:r>
            <a:endParaRPr lang="en-GB" dirty="0"/>
          </a:p>
          <a:p>
            <a:pPr lvl="0"/>
            <a:r>
              <a:rPr lang="en-US" dirty="0"/>
              <a:t>Whilst candidates only have to make connections between two chosen issues, they can </a:t>
            </a:r>
            <a:r>
              <a:rPr lang="en-US" dirty="0" err="1"/>
              <a:t>contextualise</a:t>
            </a:r>
            <a:r>
              <a:rPr lang="en-US" dirty="0"/>
              <a:t> their response by referring to one or both of the other issues, as a way of demonstrating their understanding of the overall key issue. However, emphasis must be placed upon making relevant connections and avoiding answers that are merely descriptive in nature.</a:t>
            </a:r>
            <a:endParaRPr lang="en-GB" dirty="0"/>
          </a:p>
        </p:txBody>
      </p:sp>
    </p:spTree>
    <p:extLst>
      <p:ext uri="{BB962C8B-B14F-4D97-AF65-F5344CB8AC3E}">
        <p14:creationId xmlns:p14="http://schemas.microsoft.com/office/powerpoint/2010/main" val="3476664896"/>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80516" y="0"/>
            <a:ext cx="7063483" cy="908720"/>
          </a:xfrm>
        </p:spPr>
        <p:txBody>
          <a:bodyPr/>
          <a:lstStyle/>
          <a:p>
            <a:pPr algn="l"/>
            <a:r>
              <a:rPr lang="en-GB" dirty="0">
                <a:latin typeface="Gotham Rounded Book" pitchFamily="50" charset="0"/>
              </a:rPr>
              <a:t>Marking Question 4</a:t>
            </a:r>
          </a:p>
        </p:txBody>
      </p:sp>
      <p:pic>
        <p:nvPicPr>
          <p:cNvPr id="4" name="Picture 3">
            <a:extLst>
              <a:ext uri="{FF2B5EF4-FFF2-40B4-BE49-F238E27FC236}">
                <a16:creationId xmlns:a16="http://schemas.microsoft.com/office/drawing/2014/main" id="{B13705D4-6570-4D5A-BFF2-95FF53029728}"/>
              </a:ext>
            </a:extLst>
          </p:cNvPr>
          <p:cNvPicPr>
            <a:picLocks noChangeAspect="1"/>
          </p:cNvPicPr>
          <p:nvPr/>
        </p:nvPicPr>
        <p:blipFill>
          <a:blip r:embed="rId3"/>
          <a:stretch>
            <a:fillRect/>
          </a:stretch>
        </p:blipFill>
        <p:spPr>
          <a:xfrm>
            <a:off x="0" y="2251881"/>
            <a:ext cx="4485794" cy="3675242"/>
          </a:xfrm>
          <a:prstGeom prst="rect">
            <a:avLst/>
          </a:prstGeom>
        </p:spPr>
      </p:pic>
      <p:pic>
        <p:nvPicPr>
          <p:cNvPr id="7" name="Picture 6">
            <a:extLst>
              <a:ext uri="{FF2B5EF4-FFF2-40B4-BE49-F238E27FC236}">
                <a16:creationId xmlns:a16="http://schemas.microsoft.com/office/drawing/2014/main" id="{8F9321B5-8B60-43FB-9665-BFB2A0024BCF}"/>
              </a:ext>
            </a:extLst>
          </p:cNvPr>
          <p:cNvPicPr>
            <a:picLocks noChangeAspect="1"/>
          </p:cNvPicPr>
          <p:nvPr/>
        </p:nvPicPr>
        <p:blipFill>
          <a:blip r:embed="rId4"/>
          <a:stretch>
            <a:fillRect/>
          </a:stretch>
        </p:blipFill>
        <p:spPr>
          <a:xfrm>
            <a:off x="4521740" y="2579427"/>
            <a:ext cx="4622260" cy="2854052"/>
          </a:xfrm>
          <a:prstGeom prst="rect">
            <a:avLst/>
          </a:prstGeom>
        </p:spPr>
      </p:pic>
    </p:spTree>
    <p:extLst>
      <p:ext uri="{BB962C8B-B14F-4D97-AF65-F5344CB8AC3E}">
        <p14:creationId xmlns:p14="http://schemas.microsoft.com/office/powerpoint/2010/main" val="2650880527"/>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75034" y="0"/>
            <a:ext cx="7268966" cy="908720"/>
          </a:xfrm>
        </p:spPr>
        <p:txBody>
          <a:bodyPr/>
          <a:lstStyle/>
          <a:p>
            <a:pPr algn="l"/>
            <a:r>
              <a:rPr lang="en-GB" dirty="0">
                <a:latin typeface="Gotham Rounded Book" pitchFamily="50" charset="0"/>
              </a:rPr>
              <a:t>Marking Question 4</a:t>
            </a:r>
          </a:p>
        </p:txBody>
      </p:sp>
      <p:sp>
        <p:nvSpPr>
          <p:cNvPr id="2" name="Rectangle 1">
            <a:extLst>
              <a:ext uri="{FF2B5EF4-FFF2-40B4-BE49-F238E27FC236}">
                <a16:creationId xmlns:a16="http://schemas.microsoft.com/office/drawing/2014/main" id="{D09815C6-41A1-4095-BA07-604145372A74}"/>
              </a:ext>
            </a:extLst>
          </p:cNvPr>
          <p:cNvSpPr/>
          <p:nvPr/>
        </p:nvSpPr>
        <p:spPr>
          <a:xfrm>
            <a:off x="354458" y="1345915"/>
            <a:ext cx="8399125" cy="6093976"/>
          </a:xfrm>
          <a:prstGeom prst="rect">
            <a:avLst/>
          </a:prstGeom>
        </p:spPr>
        <p:txBody>
          <a:bodyPr wrap="square">
            <a:spAutoFit/>
          </a:bodyPr>
          <a:lstStyle/>
          <a:p>
            <a:pPr lvl="0" defTabSz="914400">
              <a:defRPr/>
            </a:pPr>
            <a:r>
              <a:rPr lang="en-GB" sz="1600" dirty="0"/>
              <a:t>This question assesses </a:t>
            </a:r>
            <a:r>
              <a:rPr lang="en-GB" sz="1600" b="1" dirty="0"/>
              <a:t>AO1</a:t>
            </a:r>
            <a:r>
              <a:rPr lang="en-GB" sz="1600" dirty="0"/>
              <a:t> and </a:t>
            </a:r>
            <a:r>
              <a:rPr lang="en-GB" sz="1600" b="1" dirty="0"/>
              <a:t>AO2 </a:t>
            </a:r>
            <a:r>
              <a:rPr lang="en-GB" sz="1600" dirty="0"/>
              <a:t> - Underline in </a:t>
            </a:r>
            <a:r>
              <a:rPr lang="en-GB" sz="1600" b="1" u="sng" dirty="0"/>
              <a:t>red </a:t>
            </a:r>
            <a:r>
              <a:rPr lang="en-GB" sz="1600" dirty="0"/>
              <a:t>where an example of AO1 is seen. Highlight AO2 in yellow.</a:t>
            </a:r>
          </a:p>
          <a:p>
            <a:pPr lvl="0" defTabSz="914400">
              <a:defRPr/>
            </a:pPr>
            <a:endParaRPr lang="en-US" sz="1600" dirty="0"/>
          </a:p>
          <a:p>
            <a:pPr lvl="0" defTabSz="914400">
              <a:defRPr/>
            </a:pPr>
            <a:r>
              <a:rPr lang="en-US" sz="1600" b="1" dirty="0"/>
              <a:t>For AO1</a:t>
            </a:r>
          </a:p>
          <a:p>
            <a:pPr lvl="0" defTabSz="914400">
              <a:defRPr/>
            </a:pPr>
            <a:r>
              <a:rPr lang="en-US" sz="1600" dirty="0"/>
              <a:t>Band 1 responses only demonstrate basic understanding of the key features chosen. In other words, apart from naming them, no relevant information is provided – </a:t>
            </a:r>
            <a:r>
              <a:rPr lang="en-US" sz="1600" b="1" dirty="0"/>
              <a:t>1 mark.</a:t>
            </a:r>
          </a:p>
          <a:p>
            <a:pPr lvl="0" defTabSz="914400">
              <a:defRPr/>
            </a:pPr>
            <a:r>
              <a:rPr lang="en-US" sz="1600" dirty="0"/>
              <a:t>Band 2 responses clearly show the candidates understand what the chosen issues are. This does not have to constitute an explanation, just awareness of what, for example, the Rebellion of the Northern Earls or the Ridolfi Plot were – </a:t>
            </a:r>
            <a:r>
              <a:rPr lang="en-US" sz="1600" b="1" dirty="0"/>
              <a:t>2 marks.</a:t>
            </a:r>
          </a:p>
          <a:p>
            <a:pPr lvl="0" defTabSz="914400">
              <a:defRPr/>
            </a:pPr>
            <a:endParaRPr lang="en-US" sz="1600" b="1" dirty="0"/>
          </a:p>
          <a:p>
            <a:pPr lvl="0" defTabSz="914400">
              <a:defRPr/>
            </a:pPr>
            <a:r>
              <a:rPr lang="en-US" sz="1600" b="1" dirty="0"/>
              <a:t>For AO2</a:t>
            </a:r>
          </a:p>
          <a:p>
            <a:pPr lvl="0" defTabSz="914400">
              <a:defRPr/>
            </a:pPr>
            <a:r>
              <a:rPr lang="en-US" sz="1600" dirty="0"/>
              <a:t>Band 1 responses only provide very basic comments on the chosen features. No attempt is made to connect the two, nor are connections hinted at – </a:t>
            </a:r>
            <a:r>
              <a:rPr lang="en-US" sz="1600" b="1" dirty="0"/>
              <a:t>1-2 marks.</a:t>
            </a:r>
            <a:endParaRPr lang="en-US" sz="1600" dirty="0"/>
          </a:p>
          <a:p>
            <a:pPr lvl="0" defTabSz="914400">
              <a:defRPr/>
            </a:pPr>
            <a:r>
              <a:rPr lang="en-US" sz="1600" dirty="0"/>
              <a:t>Band 2 responses begin to make tenuous connections between the chosen features. One connection, weakly supported constitutes low Band 2. A stronger connection high Band 2 – </a:t>
            </a:r>
            <a:r>
              <a:rPr lang="en-US" sz="1600" b="1" dirty="0"/>
              <a:t>3-4 marks.</a:t>
            </a:r>
          </a:p>
          <a:p>
            <a:pPr lvl="0" defTabSz="914400">
              <a:defRPr/>
            </a:pPr>
            <a:r>
              <a:rPr lang="en-US" sz="1600" dirty="0"/>
              <a:t>Band 3 responses provide more than one connection between the chosen features and begin to place them within their historical context – </a:t>
            </a:r>
            <a:r>
              <a:rPr lang="en-US" sz="1600" b="1" dirty="0"/>
              <a:t>5-6 marks.</a:t>
            </a:r>
          </a:p>
          <a:p>
            <a:pPr lvl="0" defTabSz="914400">
              <a:defRPr/>
            </a:pPr>
            <a:r>
              <a:rPr lang="en-US" sz="1600" dirty="0"/>
              <a:t>Band 4 responses refer to the relevant connections between the chosen features on at least 3 or more occasions. They </a:t>
            </a:r>
            <a:r>
              <a:rPr lang="en-US" sz="1600" dirty="0" err="1"/>
              <a:t>contextualise</a:t>
            </a:r>
            <a:r>
              <a:rPr lang="en-US" sz="1600" dirty="0"/>
              <a:t> their answer by making the connections relevant to the overarching key feature – </a:t>
            </a:r>
            <a:r>
              <a:rPr lang="en-US" sz="1600" b="1" dirty="0"/>
              <a:t>7-8 marks.</a:t>
            </a:r>
            <a:endParaRPr lang="en-US" sz="1600" dirty="0"/>
          </a:p>
          <a:p>
            <a:pPr lvl="0" defTabSz="914400">
              <a:defRPr/>
            </a:pPr>
            <a:endParaRPr lang="en-US" dirty="0"/>
          </a:p>
          <a:p>
            <a:pPr lvl="0" defTabSz="914400">
              <a:defRPr/>
            </a:pPr>
            <a:endParaRPr lang="en-US" b="1" dirty="0"/>
          </a:p>
          <a:p>
            <a:pPr lvl="0" defTabSz="914400">
              <a:defRPr/>
            </a:pPr>
            <a:endParaRPr lang="en-GB" dirty="0"/>
          </a:p>
        </p:txBody>
      </p:sp>
    </p:spTree>
    <p:extLst>
      <p:ext uri="{BB962C8B-B14F-4D97-AF65-F5344CB8AC3E}">
        <p14:creationId xmlns:p14="http://schemas.microsoft.com/office/powerpoint/2010/main" val="2336064051"/>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047536"/>
          </a:xfrm>
          <a:prstGeom prst="rect">
            <a:avLst/>
          </a:prstGeom>
        </p:spPr>
        <p:txBody>
          <a:bodyPr wrap="square">
            <a:spAutoFit/>
          </a:bodyPr>
          <a:lstStyle/>
          <a:p>
            <a:r>
              <a:rPr lang="en-GB" sz="1400" b="1" dirty="0"/>
              <a:t>Explain the connections between two of the following that are to do with the Catholic threat. </a:t>
            </a:r>
            <a:endParaRPr lang="en-GB" sz="1400" dirty="0"/>
          </a:p>
          <a:p>
            <a:r>
              <a:rPr lang="en-GB" sz="1400" b="1" dirty="0"/>
              <a:t>Issues chosen: the </a:t>
            </a:r>
            <a:r>
              <a:rPr lang="en-GB" sz="1400" b="1" u="sng" dirty="0"/>
              <a:t>Papal Bull</a:t>
            </a:r>
            <a:r>
              <a:rPr lang="en-GB" sz="1400" b="1" dirty="0"/>
              <a:t> and </a:t>
            </a:r>
            <a:r>
              <a:rPr lang="en-GB" sz="1400" b="1" u="sng" dirty="0"/>
              <a:t>Mary Queen of Scots</a:t>
            </a:r>
            <a:r>
              <a:rPr lang="en-GB" sz="1400" b="1" dirty="0"/>
              <a:t>. </a:t>
            </a:r>
            <a:endParaRPr lang="en-GB" sz="1400" dirty="0"/>
          </a:p>
          <a:p>
            <a:r>
              <a:rPr lang="en-GB" sz="1400" dirty="0"/>
              <a:t>Both the Pope’s excommunication of Elizabeth in 1570 and Mary Queen of Scots, show the significant Catholic figures posing a threat to Elizabeth's reign. </a:t>
            </a:r>
          </a:p>
          <a:p>
            <a:r>
              <a:rPr lang="en-GB" sz="1400" dirty="0"/>
              <a:t>The papal bull of excommunication was when the Pope pronounced his excommunication of Queen Elizabeth. This was a show of huge Catholic rejection towards Elizabeth as the Pope Pius V  was the leader of the Catholic faith of England before Henry VIII dissolution of the monasteries and all Catholics, who were prominent opposition to Elizabeth's religious settlement and illegitimate ruling, still recognised the Pope as the leader of faith. For this reason the papal bull shows that Pope Pius was a character of significant threat to Elizabeth and her reign. </a:t>
            </a:r>
          </a:p>
          <a:p>
            <a:r>
              <a:rPr lang="en-GB" sz="1400" dirty="0"/>
              <a:t>Mary, Queen of Scots can also be considered as a character who was prominent in the Catholic threat to Elizabeth as many Catholics saw her as a hope and the legitimate leader of England after she entered England from fleeing Scotland in 1558. She was also at the centre of huge Catholic plots to replace Elizabeth on the throne such as the Babington plot of 1603 and the Throckmorton and Ridolfi plots, in which the Pope was also involved as a provider of papal funds to carry out the invasions. Ultimately, both the papal bull of excommunication in 1570 and Mary Queen of Scots outline significant figureheads in the Catholic uprising against Elizabeth as they were both involved in plots and instigated uprisings against Elizabeth as individuals. </a:t>
            </a:r>
          </a:p>
          <a:p>
            <a:r>
              <a:rPr lang="en-GB" sz="1400" b="1" dirty="0"/>
              <a:t>2/2</a:t>
            </a:r>
            <a:endParaRPr lang="en-GB" sz="1400" dirty="0"/>
          </a:p>
          <a:p>
            <a:r>
              <a:rPr lang="en-GB" sz="1400" b="1" dirty="0"/>
              <a:t>5/8</a:t>
            </a:r>
            <a:endParaRPr lang="en-GB" sz="1400" dirty="0"/>
          </a:p>
          <a:p>
            <a:r>
              <a:rPr lang="en-GB" sz="1400" b="1" dirty="0"/>
              <a:t>Total 7</a:t>
            </a:r>
            <a:endParaRPr lang="en-GB" sz="1400" dirty="0"/>
          </a:p>
          <a:p>
            <a:r>
              <a:rPr lang="en-GB" sz="1400" dirty="0"/>
              <a:t>The candidate demonstrates clear understanding of the chosen features, achieving Band 2 AO1.</a:t>
            </a:r>
          </a:p>
          <a:p>
            <a:r>
              <a:rPr lang="en-GB" sz="1400" dirty="0"/>
              <a:t>Although the connections between the two issues are not specifically alluded to, sufficient inferences are made to warrant low Band 3 AO2.</a:t>
            </a:r>
          </a:p>
        </p:txBody>
      </p:sp>
    </p:spTree>
    <p:extLst>
      <p:ext uri="{BB962C8B-B14F-4D97-AF65-F5344CB8AC3E}">
        <p14:creationId xmlns:p14="http://schemas.microsoft.com/office/powerpoint/2010/main" val="316898708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5 general guidance</a:t>
            </a:r>
          </a:p>
        </p:txBody>
      </p:sp>
      <p:pic>
        <p:nvPicPr>
          <p:cNvPr id="3" name="Picture 2">
            <a:extLst>
              <a:ext uri="{FF2B5EF4-FFF2-40B4-BE49-F238E27FC236}">
                <a16:creationId xmlns:a16="http://schemas.microsoft.com/office/drawing/2014/main" id="{85CF8850-E0C0-491C-9421-7CCA44EF1634}"/>
              </a:ext>
            </a:extLst>
          </p:cNvPr>
          <p:cNvPicPr>
            <a:picLocks noChangeAspect="1"/>
          </p:cNvPicPr>
          <p:nvPr/>
        </p:nvPicPr>
        <p:blipFill>
          <a:blip r:embed="rId3"/>
          <a:stretch>
            <a:fillRect/>
          </a:stretch>
        </p:blipFill>
        <p:spPr>
          <a:xfrm>
            <a:off x="0" y="1154097"/>
            <a:ext cx="5655069" cy="3580794"/>
          </a:xfrm>
          <a:prstGeom prst="rect">
            <a:avLst/>
          </a:prstGeom>
        </p:spPr>
      </p:pic>
      <p:pic>
        <p:nvPicPr>
          <p:cNvPr id="5" name="Picture 4">
            <a:extLst>
              <a:ext uri="{FF2B5EF4-FFF2-40B4-BE49-F238E27FC236}">
                <a16:creationId xmlns:a16="http://schemas.microsoft.com/office/drawing/2014/main" id="{2674ED2B-68C7-4E56-95F9-F034A8E52CD5}"/>
              </a:ext>
            </a:extLst>
          </p:cNvPr>
          <p:cNvPicPr>
            <a:picLocks noChangeAspect="1"/>
          </p:cNvPicPr>
          <p:nvPr/>
        </p:nvPicPr>
        <p:blipFill>
          <a:blip r:embed="rId4"/>
          <a:stretch>
            <a:fillRect/>
          </a:stretch>
        </p:blipFill>
        <p:spPr>
          <a:xfrm>
            <a:off x="97648" y="4799886"/>
            <a:ext cx="5530788" cy="1808034"/>
          </a:xfrm>
          <a:prstGeom prst="rect">
            <a:avLst/>
          </a:prstGeom>
        </p:spPr>
      </p:pic>
    </p:spTree>
    <p:extLst>
      <p:ext uri="{BB962C8B-B14F-4D97-AF65-F5344CB8AC3E}">
        <p14:creationId xmlns:p14="http://schemas.microsoft.com/office/powerpoint/2010/main" val="1095149124"/>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5 general guidance</a:t>
            </a:r>
          </a:p>
        </p:txBody>
      </p:sp>
      <p:sp>
        <p:nvSpPr>
          <p:cNvPr id="2" name="Rectangle 1">
            <a:extLst>
              <a:ext uri="{FF2B5EF4-FFF2-40B4-BE49-F238E27FC236}">
                <a16:creationId xmlns:a16="http://schemas.microsoft.com/office/drawing/2014/main" id="{E944F05D-AC61-488F-8030-BEECF7F7ECB9}"/>
              </a:ext>
            </a:extLst>
          </p:cNvPr>
          <p:cNvSpPr/>
          <p:nvPr/>
        </p:nvSpPr>
        <p:spPr>
          <a:xfrm>
            <a:off x="159249" y="1083924"/>
            <a:ext cx="8846050" cy="6001643"/>
          </a:xfrm>
          <a:prstGeom prst="rect">
            <a:avLst/>
          </a:prstGeom>
        </p:spPr>
        <p:txBody>
          <a:bodyPr wrap="square">
            <a:spAutoFit/>
          </a:bodyPr>
          <a:lstStyle/>
          <a:p>
            <a:pPr lvl="0" defTabSz="914400">
              <a:defRPr/>
            </a:pPr>
            <a:r>
              <a:rPr lang="en-US" sz="1600" dirty="0"/>
              <a:t>Question 5 tests AOs 1 and 4 and is worth 16 marks with 3 additional marks for </a:t>
            </a:r>
            <a:r>
              <a:rPr lang="en-US" sz="1600" dirty="0" err="1"/>
              <a:t>SPaG</a:t>
            </a:r>
            <a:r>
              <a:rPr lang="en-US" sz="1600" dirty="0"/>
              <a:t>. 4 marks are awarded for AO1, 12 for AO4 – understanding historical interpretations.</a:t>
            </a:r>
          </a:p>
          <a:p>
            <a:pPr lvl="0"/>
            <a:endParaRPr lang="en-US" sz="1600" dirty="0"/>
          </a:p>
          <a:p>
            <a:pPr lvl="0"/>
            <a:r>
              <a:rPr lang="en-US" sz="1600" dirty="0"/>
              <a:t>For question 5 candidates need to be clear in their understanding of what an historical interpretation is. They should demonstrate awareness that it is a view formed after a period of reflection, that can be influenced by the time it is being written in, by the medium it is presented in, by the particular views of the author and very importantly, by the audience it is intended for.</a:t>
            </a:r>
            <a:endParaRPr lang="en-GB" sz="1600" dirty="0"/>
          </a:p>
          <a:p>
            <a:pPr lvl="0"/>
            <a:r>
              <a:rPr lang="en-US" sz="1600" dirty="0"/>
              <a:t>Candidates will be presented with an interpretation in the question and will need to provide a </a:t>
            </a:r>
            <a:r>
              <a:rPr lang="en-US" sz="1600" b="1" dirty="0"/>
              <a:t>two-sided </a:t>
            </a:r>
            <a:r>
              <a:rPr lang="en-US" sz="1600" dirty="0"/>
              <a:t>response. Firstly, they need to provide a judgement that agrees with the interpretation, explaining why aspects of the interpretation are correct. This part of the answer will use what the interpretation says and should be backed up with relevant historical knowledge, as four marks are awarded for knowledge.</a:t>
            </a:r>
            <a:endParaRPr lang="en-GB" sz="1600" dirty="0"/>
          </a:p>
          <a:p>
            <a:pPr lvl="0"/>
            <a:r>
              <a:rPr lang="en-US" sz="1600" dirty="0"/>
              <a:t>Candidates may then wish to discuss the authorship, explaining how and why the author has reached their interpretation.</a:t>
            </a:r>
            <a:endParaRPr lang="en-GB" sz="1600" dirty="0"/>
          </a:p>
          <a:p>
            <a:pPr lvl="0"/>
            <a:r>
              <a:rPr lang="en-US" sz="1600" dirty="0"/>
              <a:t>They should then provide a counter-argument that explains why aspects of the interpretation may be incorrect or limited in scope. Relevant historical knowledge is required to back up this part of the response, but it should once again focus strongly on the understanding that the authorship and audience have influenced the forming of the interpretation. Good examination technique would be for candidates to provide a brief discussion of how other authors, writing from a different perspective, in possibly a different time or medium and again for a different audience, would arrive at a differing historical interpretation. This would enable them to demonstrate awareness of the ‘wider historical debate’ and access the higher Bands of the mark scheme. </a:t>
            </a:r>
            <a:endParaRPr lang="en-GB" sz="1600" dirty="0"/>
          </a:p>
          <a:p>
            <a:pPr lvl="0"/>
            <a:r>
              <a:rPr lang="en-US" sz="1600" dirty="0"/>
              <a:t>As always, a general overall conclusion reiterating the main points made, constitutes good examination technique.</a:t>
            </a:r>
            <a:endParaRPr lang="en-GB" sz="1600" dirty="0"/>
          </a:p>
          <a:p>
            <a:r>
              <a:rPr lang="en-US" sz="1600" dirty="0"/>
              <a:t> </a:t>
            </a:r>
            <a:endParaRPr lang="en-GB" sz="1600" dirty="0"/>
          </a:p>
        </p:txBody>
      </p:sp>
    </p:spTree>
    <p:extLst>
      <p:ext uri="{BB962C8B-B14F-4D97-AF65-F5344CB8AC3E}">
        <p14:creationId xmlns:p14="http://schemas.microsoft.com/office/powerpoint/2010/main" val="1288507266"/>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75034" y="0"/>
            <a:ext cx="7268966" cy="908720"/>
          </a:xfrm>
        </p:spPr>
        <p:txBody>
          <a:bodyPr/>
          <a:lstStyle/>
          <a:p>
            <a:pPr algn="l"/>
            <a:r>
              <a:rPr lang="en-GB" dirty="0">
                <a:latin typeface="Gotham Rounded Book" pitchFamily="50" charset="0"/>
              </a:rPr>
              <a:t>Marking Question 5</a:t>
            </a:r>
          </a:p>
        </p:txBody>
      </p:sp>
      <p:pic>
        <p:nvPicPr>
          <p:cNvPr id="4" name="Picture 3">
            <a:extLst>
              <a:ext uri="{FF2B5EF4-FFF2-40B4-BE49-F238E27FC236}">
                <a16:creationId xmlns:a16="http://schemas.microsoft.com/office/drawing/2014/main" id="{26094605-51E6-4EBE-A33C-705039FE1353}"/>
              </a:ext>
            </a:extLst>
          </p:cNvPr>
          <p:cNvPicPr>
            <a:picLocks noChangeAspect="1"/>
          </p:cNvPicPr>
          <p:nvPr/>
        </p:nvPicPr>
        <p:blipFill>
          <a:blip r:embed="rId3"/>
          <a:stretch>
            <a:fillRect/>
          </a:stretch>
        </p:blipFill>
        <p:spPr>
          <a:xfrm>
            <a:off x="2113484" y="1041686"/>
            <a:ext cx="4917032" cy="5784743"/>
          </a:xfrm>
          <a:prstGeom prst="rect">
            <a:avLst/>
          </a:prstGeom>
        </p:spPr>
      </p:pic>
    </p:spTree>
    <p:extLst>
      <p:ext uri="{BB962C8B-B14F-4D97-AF65-F5344CB8AC3E}">
        <p14:creationId xmlns:p14="http://schemas.microsoft.com/office/powerpoint/2010/main" val="396768758"/>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78211" y="0"/>
            <a:ext cx="7165788" cy="908720"/>
          </a:xfrm>
        </p:spPr>
        <p:txBody>
          <a:bodyPr/>
          <a:lstStyle/>
          <a:p>
            <a:pPr algn="l"/>
            <a:r>
              <a:rPr lang="en-GB" dirty="0">
                <a:latin typeface="Gotham Rounded Book" pitchFamily="50" charset="0"/>
              </a:rPr>
              <a:t>Marking Question 5</a:t>
            </a:r>
          </a:p>
        </p:txBody>
      </p:sp>
      <p:pic>
        <p:nvPicPr>
          <p:cNvPr id="3" name="Picture 2">
            <a:extLst>
              <a:ext uri="{FF2B5EF4-FFF2-40B4-BE49-F238E27FC236}">
                <a16:creationId xmlns:a16="http://schemas.microsoft.com/office/drawing/2014/main" id="{1D5C1F9F-3ABE-43BF-A4CF-F9C528FB5259}"/>
              </a:ext>
            </a:extLst>
          </p:cNvPr>
          <p:cNvPicPr>
            <a:picLocks noChangeAspect="1"/>
          </p:cNvPicPr>
          <p:nvPr/>
        </p:nvPicPr>
        <p:blipFill>
          <a:blip r:embed="rId3"/>
          <a:stretch>
            <a:fillRect/>
          </a:stretch>
        </p:blipFill>
        <p:spPr>
          <a:xfrm>
            <a:off x="1978211" y="2915436"/>
            <a:ext cx="5187577" cy="3694064"/>
          </a:xfrm>
          <a:prstGeom prst="rect">
            <a:avLst/>
          </a:prstGeom>
        </p:spPr>
      </p:pic>
      <p:pic>
        <p:nvPicPr>
          <p:cNvPr id="5" name="Picture 4">
            <a:extLst>
              <a:ext uri="{FF2B5EF4-FFF2-40B4-BE49-F238E27FC236}">
                <a16:creationId xmlns:a16="http://schemas.microsoft.com/office/drawing/2014/main" id="{6C8C5600-485C-44A0-8341-DECD85F730F3}"/>
              </a:ext>
            </a:extLst>
          </p:cNvPr>
          <p:cNvPicPr>
            <a:picLocks noChangeAspect="1"/>
          </p:cNvPicPr>
          <p:nvPr/>
        </p:nvPicPr>
        <p:blipFill>
          <a:blip r:embed="rId4"/>
          <a:stretch>
            <a:fillRect/>
          </a:stretch>
        </p:blipFill>
        <p:spPr>
          <a:xfrm>
            <a:off x="1791852" y="1157219"/>
            <a:ext cx="5314976" cy="1758217"/>
          </a:xfrm>
          <a:prstGeom prst="rect">
            <a:avLst/>
          </a:prstGeom>
        </p:spPr>
      </p:pic>
    </p:spTree>
    <p:extLst>
      <p:ext uri="{BB962C8B-B14F-4D97-AF65-F5344CB8AC3E}">
        <p14:creationId xmlns:p14="http://schemas.microsoft.com/office/powerpoint/2010/main" val="3409033538"/>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46952" y="0"/>
            <a:ext cx="7197047" cy="908720"/>
          </a:xfrm>
        </p:spPr>
        <p:txBody>
          <a:bodyPr/>
          <a:lstStyle/>
          <a:p>
            <a:pPr algn="l"/>
            <a:r>
              <a:rPr lang="en-GB" dirty="0">
                <a:latin typeface="Gotham Rounded Book" pitchFamily="50" charset="0"/>
              </a:rPr>
              <a:t>Marking Question 5</a:t>
            </a:r>
          </a:p>
        </p:txBody>
      </p:sp>
      <p:sp>
        <p:nvSpPr>
          <p:cNvPr id="2" name="Rectangle 1">
            <a:extLst>
              <a:ext uri="{FF2B5EF4-FFF2-40B4-BE49-F238E27FC236}">
                <a16:creationId xmlns:a16="http://schemas.microsoft.com/office/drawing/2014/main" id="{B803F3A0-2752-4374-A112-9407F0B9B2BE}"/>
              </a:ext>
            </a:extLst>
          </p:cNvPr>
          <p:cNvSpPr/>
          <p:nvPr/>
        </p:nvSpPr>
        <p:spPr>
          <a:xfrm>
            <a:off x="133564" y="1083925"/>
            <a:ext cx="8917969" cy="6247864"/>
          </a:xfrm>
          <a:prstGeom prst="rect">
            <a:avLst/>
          </a:prstGeom>
        </p:spPr>
        <p:txBody>
          <a:bodyPr wrap="square">
            <a:spAutoFit/>
          </a:bodyPr>
          <a:lstStyle/>
          <a:p>
            <a:pPr lvl="0" defTabSz="914400">
              <a:defRPr/>
            </a:pPr>
            <a:r>
              <a:rPr lang="en-GB" sz="1400" dirty="0"/>
              <a:t>This question assesses </a:t>
            </a:r>
            <a:r>
              <a:rPr lang="en-GB" sz="1400" b="1" dirty="0"/>
              <a:t>AO1</a:t>
            </a:r>
            <a:r>
              <a:rPr lang="en-GB" sz="1400" dirty="0"/>
              <a:t> and </a:t>
            </a:r>
            <a:r>
              <a:rPr lang="en-GB" sz="1400" b="1" dirty="0"/>
              <a:t>AO4 </a:t>
            </a:r>
            <a:r>
              <a:rPr lang="en-GB" sz="1400" dirty="0"/>
              <a:t> - Underline in </a:t>
            </a:r>
            <a:r>
              <a:rPr lang="en-GB" sz="1400" b="1" u="sng" dirty="0"/>
              <a:t>red </a:t>
            </a:r>
            <a:r>
              <a:rPr lang="en-GB" sz="1400" dirty="0"/>
              <a:t>where an example of AO1 is seen. Highlight AO4 in yellow.</a:t>
            </a:r>
          </a:p>
          <a:p>
            <a:pPr lvl="0" defTabSz="914400">
              <a:defRPr/>
            </a:pPr>
            <a:endParaRPr lang="en-US" sz="1400" dirty="0"/>
          </a:p>
          <a:p>
            <a:pPr lvl="0" defTabSz="914400">
              <a:defRPr/>
            </a:pPr>
            <a:r>
              <a:rPr lang="en-US" sz="1400" b="1" dirty="0"/>
              <a:t>For AO1</a:t>
            </a:r>
          </a:p>
          <a:p>
            <a:pPr lvl="0" defTabSz="914400">
              <a:defRPr/>
            </a:pPr>
            <a:r>
              <a:rPr lang="en-US" sz="1400" dirty="0"/>
              <a:t>Band 1 responses only provide a basic understanding of the key feature, not normally beyond what is provided in the interpretation. Simplistic comments are made and the knowledge displayed is undeveloped – </a:t>
            </a:r>
            <a:r>
              <a:rPr lang="en-US" sz="1400" b="1" dirty="0"/>
              <a:t>1 mark.</a:t>
            </a:r>
          </a:p>
          <a:p>
            <a:pPr lvl="0" defTabSz="914400">
              <a:defRPr/>
            </a:pPr>
            <a:r>
              <a:rPr lang="en-US" sz="1400" dirty="0"/>
              <a:t>Band 2 responses display some understanding and start to provide relevant information that is beyond that contained in the interpretation – </a:t>
            </a:r>
            <a:r>
              <a:rPr lang="en-US" sz="1400" b="1" dirty="0"/>
              <a:t>2 marks.</a:t>
            </a:r>
          </a:p>
          <a:p>
            <a:pPr lvl="0" defTabSz="914400">
              <a:defRPr/>
            </a:pPr>
            <a:r>
              <a:rPr lang="en-US" sz="1400" dirty="0"/>
              <a:t>Band 3 responses clearly understand the key feature in the question. They provide several accurate, valid points relating to the issue in the question – </a:t>
            </a:r>
            <a:r>
              <a:rPr lang="en-US" sz="1400" b="1" dirty="0"/>
              <a:t>3 marks.</a:t>
            </a:r>
          </a:p>
          <a:p>
            <a:pPr lvl="0" defTabSz="914400">
              <a:defRPr/>
            </a:pPr>
            <a:r>
              <a:rPr lang="en-US" sz="1400" dirty="0"/>
              <a:t>Band 4 responses display a very detailed understanding of the key feature. This constitutes consistent, accurate historical knowledge to support both parts of their argument – </a:t>
            </a:r>
            <a:r>
              <a:rPr lang="en-US" sz="1400" b="1" dirty="0"/>
              <a:t>4 marks.</a:t>
            </a:r>
          </a:p>
          <a:p>
            <a:pPr lvl="0" defTabSz="914400">
              <a:defRPr/>
            </a:pPr>
            <a:endParaRPr lang="en-US" sz="1400" b="1" dirty="0"/>
          </a:p>
          <a:p>
            <a:pPr lvl="0" defTabSz="914400">
              <a:defRPr/>
            </a:pPr>
            <a:r>
              <a:rPr lang="en-US" sz="1400" b="1" dirty="0"/>
              <a:t>For AO4</a:t>
            </a:r>
          </a:p>
          <a:p>
            <a:pPr lvl="0" defTabSz="914400">
              <a:defRPr/>
            </a:pPr>
            <a:r>
              <a:rPr lang="en-US" sz="1400" dirty="0"/>
              <a:t>Band 1 responses display little understanding about the interpretation. They may copy or paraphrase the material with no judgement provided, nor with any reference to the authorship – </a:t>
            </a:r>
            <a:r>
              <a:rPr lang="en-US" sz="1400" b="1" dirty="0"/>
              <a:t>1-3 marks. </a:t>
            </a:r>
            <a:r>
              <a:rPr lang="en-US" sz="1400" dirty="0"/>
              <a:t>Candidates who do not make a judgement but make a token reference to the authorship can achieve high Band 1.</a:t>
            </a:r>
          </a:p>
          <a:p>
            <a:pPr lvl="0" defTabSz="914400">
              <a:defRPr/>
            </a:pPr>
            <a:r>
              <a:rPr lang="en-US" sz="1400" dirty="0"/>
              <a:t>Band 2 responses provide a basic judgement, but do not generally substantiate it, meaning it tends to be one sided. Those that do this and make a superficial reference to the authorship – </a:t>
            </a:r>
            <a:r>
              <a:rPr lang="en-US" sz="1400" b="1" dirty="0"/>
              <a:t>4-5 marks. </a:t>
            </a:r>
            <a:r>
              <a:rPr lang="en-US" sz="1400" dirty="0"/>
              <a:t>Responses that attempt to provide a basic two-sided response to support their judgement and make an undeveloped reference to the authorship can achieve high Band 2 – </a:t>
            </a:r>
            <a:r>
              <a:rPr lang="en-US" sz="1400" b="1" dirty="0"/>
              <a:t>6 marks.</a:t>
            </a:r>
          </a:p>
          <a:p>
            <a:pPr lvl="0" defTabSz="914400">
              <a:defRPr/>
            </a:pPr>
            <a:r>
              <a:rPr lang="en-US" sz="1400" dirty="0"/>
              <a:t>Band 3 responses provide a clear judgement as part of a two-sided response. Appropriate reference is made to the authorship, constituting an attempt to explain how and why the author arrived at the interpretation – </a:t>
            </a:r>
            <a:r>
              <a:rPr lang="en-US" sz="1400" b="1" dirty="0"/>
              <a:t>7-9 marks.</a:t>
            </a:r>
          </a:p>
          <a:p>
            <a:pPr lvl="0" defTabSz="914400">
              <a:defRPr/>
            </a:pPr>
            <a:r>
              <a:rPr lang="en-US" sz="1400" dirty="0"/>
              <a:t>Band 4 responses provide a balanced, supported two-sided answer. This constitutes a full discussion of how the interpretation can be supported and argued against. Responses will fully discuss the authorship, medium and audience in explaining how and why the interpretation was arrived at and how other interpretations produced by historians and commentators may disagree with it depending upon the factors aforementioned – </a:t>
            </a:r>
            <a:r>
              <a:rPr lang="en-US" sz="1400" b="1" dirty="0"/>
              <a:t>10-12 marks. </a:t>
            </a:r>
            <a:endParaRPr lang="en-GB" sz="1400" dirty="0"/>
          </a:p>
          <a:p>
            <a:endParaRPr lang="en-GB" dirty="0"/>
          </a:p>
          <a:p>
            <a:r>
              <a:rPr lang="en-US" dirty="0"/>
              <a:t> </a:t>
            </a:r>
            <a:endParaRPr lang="en-GB" dirty="0"/>
          </a:p>
        </p:txBody>
      </p:sp>
    </p:spTree>
    <p:extLst>
      <p:ext uri="{BB962C8B-B14F-4D97-AF65-F5344CB8AC3E}">
        <p14:creationId xmlns:p14="http://schemas.microsoft.com/office/powerpoint/2010/main" val="3588051284"/>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46952" y="0"/>
            <a:ext cx="7197047" cy="908720"/>
          </a:xfrm>
        </p:spPr>
        <p:txBody>
          <a:bodyPr/>
          <a:lstStyle/>
          <a:p>
            <a:pPr algn="l"/>
            <a:r>
              <a:rPr lang="en-GB" dirty="0">
                <a:latin typeface="Gotham Rounded Book" pitchFamily="50" charset="0"/>
              </a:rPr>
              <a:t>Marking Question 5 </a:t>
            </a:r>
            <a:r>
              <a:rPr lang="en-GB" dirty="0" err="1">
                <a:latin typeface="Gotham Rounded Book" pitchFamily="50" charset="0"/>
              </a:rPr>
              <a:t>SPaG</a:t>
            </a:r>
            <a:endParaRPr lang="en-GB" dirty="0">
              <a:latin typeface="Gotham Rounded Book" pitchFamily="50" charset="0"/>
            </a:endParaRPr>
          </a:p>
        </p:txBody>
      </p:sp>
      <p:pic>
        <p:nvPicPr>
          <p:cNvPr id="2" name="Picture 1">
            <a:extLst>
              <a:ext uri="{FF2B5EF4-FFF2-40B4-BE49-F238E27FC236}">
                <a16:creationId xmlns:a16="http://schemas.microsoft.com/office/drawing/2014/main" id="{721DEF6D-0624-4D68-8992-EAA798B90BB6}"/>
              </a:ext>
            </a:extLst>
          </p:cNvPr>
          <p:cNvPicPr>
            <a:picLocks noChangeAspect="1"/>
          </p:cNvPicPr>
          <p:nvPr/>
        </p:nvPicPr>
        <p:blipFill>
          <a:blip r:embed="rId3"/>
          <a:stretch>
            <a:fillRect/>
          </a:stretch>
        </p:blipFill>
        <p:spPr>
          <a:xfrm>
            <a:off x="1242548" y="1275209"/>
            <a:ext cx="6658904" cy="5153744"/>
          </a:xfrm>
          <a:prstGeom prst="rect">
            <a:avLst/>
          </a:prstGeom>
        </p:spPr>
      </p:pic>
    </p:spTree>
    <p:extLst>
      <p:ext uri="{BB962C8B-B14F-4D97-AF65-F5344CB8AC3E}">
        <p14:creationId xmlns:p14="http://schemas.microsoft.com/office/powerpoint/2010/main" val="2005731175"/>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228248" y="0"/>
            <a:ext cx="6915752" cy="1280160"/>
          </a:xfrm>
        </p:spPr>
        <p:txBody>
          <a:bodyPr>
            <a:noAutofit/>
          </a:bodyPr>
          <a:lstStyle/>
          <a:p>
            <a:pPr algn="l"/>
            <a:r>
              <a:rPr lang="en-GB" sz="2000" dirty="0">
                <a:ea typeface="Cambria" panose="02040503050406030204" pitchFamily="18" charset="0"/>
                <a:cs typeface="Cambria" panose="02040503050406030204" pitchFamily="18" charset="0"/>
              </a:rPr>
              <a:t>The front cover of the exam paper</a:t>
            </a:r>
            <a:br>
              <a:rPr lang="en-GB" sz="2000" dirty="0">
                <a:ea typeface="Cambria" panose="02040503050406030204" pitchFamily="18" charset="0"/>
                <a:cs typeface="Cambria" panose="02040503050406030204" pitchFamily="18" charset="0"/>
              </a:rPr>
            </a:br>
            <a:endParaRPr lang="en-GB" sz="2000" dirty="0">
              <a:latin typeface="Gotham Rounded Book" pitchFamily="50" charset="0"/>
            </a:endParaRPr>
          </a:p>
        </p:txBody>
      </p:sp>
      <p:pic>
        <p:nvPicPr>
          <p:cNvPr id="2" name="Picture 1">
            <a:extLst>
              <a:ext uri="{FF2B5EF4-FFF2-40B4-BE49-F238E27FC236}">
                <a16:creationId xmlns:a16="http://schemas.microsoft.com/office/drawing/2014/main" id="{986AEB1B-C928-4FB7-81D1-D14771AD7CED}"/>
              </a:ext>
            </a:extLst>
          </p:cNvPr>
          <p:cNvPicPr>
            <a:picLocks noChangeAspect="1"/>
          </p:cNvPicPr>
          <p:nvPr/>
        </p:nvPicPr>
        <p:blipFill>
          <a:blip r:embed="rId3"/>
          <a:stretch>
            <a:fillRect/>
          </a:stretch>
        </p:blipFill>
        <p:spPr>
          <a:xfrm>
            <a:off x="2228248" y="933650"/>
            <a:ext cx="3655113" cy="5555340"/>
          </a:xfrm>
          <a:prstGeom prst="rect">
            <a:avLst/>
          </a:prstGeom>
        </p:spPr>
      </p:pic>
      <p:sp>
        <p:nvSpPr>
          <p:cNvPr id="10" name="TextBox 9">
            <a:extLst>
              <a:ext uri="{FF2B5EF4-FFF2-40B4-BE49-F238E27FC236}">
                <a16:creationId xmlns:a16="http://schemas.microsoft.com/office/drawing/2014/main" id="{D35E9DC6-E26D-45A8-ABEF-C4EBAD92F8D6}"/>
              </a:ext>
            </a:extLst>
          </p:cNvPr>
          <p:cNvSpPr txBox="1"/>
          <p:nvPr/>
        </p:nvSpPr>
        <p:spPr>
          <a:xfrm>
            <a:off x="6848375" y="4292867"/>
            <a:ext cx="1467852" cy="923330"/>
          </a:xfrm>
          <a:prstGeom prst="rect">
            <a:avLst/>
          </a:prstGeom>
          <a:noFill/>
        </p:spPr>
        <p:txBody>
          <a:bodyPr wrap="square" rtlCol="0">
            <a:spAutoFit/>
          </a:bodyPr>
          <a:lstStyle/>
          <a:p>
            <a:r>
              <a:rPr lang="en-GB" dirty="0">
                <a:solidFill>
                  <a:srgbClr val="C00000"/>
                </a:solidFill>
              </a:rPr>
              <a:t>This is the total mark for the paper</a:t>
            </a:r>
          </a:p>
        </p:txBody>
      </p:sp>
      <p:cxnSp>
        <p:nvCxnSpPr>
          <p:cNvPr id="12" name="Straight Arrow Connector 11">
            <a:extLst>
              <a:ext uri="{FF2B5EF4-FFF2-40B4-BE49-F238E27FC236}">
                <a16:creationId xmlns:a16="http://schemas.microsoft.com/office/drawing/2014/main" id="{4E422715-3CC0-44B3-8FEE-E57EFF6675C1}"/>
              </a:ext>
            </a:extLst>
          </p:cNvPr>
          <p:cNvCxnSpPr>
            <a:cxnSpLocks/>
            <a:stCxn id="10" idx="1"/>
          </p:cNvCxnSpPr>
          <p:nvPr/>
        </p:nvCxnSpPr>
        <p:spPr>
          <a:xfrm flipH="1" flipV="1">
            <a:off x="5342283" y="4527274"/>
            <a:ext cx="1506092" cy="2272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AE08A4C0-A04B-4087-95D6-94A54A502FE9}"/>
              </a:ext>
            </a:extLst>
          </p:cNvPr>
          <p:cNvSpPr txBox="1"/>
          <p:nvPr/>
        </p:nvSpPr>
        <p:spPr>
          <a:xfrm>
            <a:off x="789272" y="3043300"/>
            <a:ext cx="1111717" cy="923330"/>
          </a:xfrm>
          <a:prstGeom prst="rect">
            <a:avLst/>
          </a:prstGeom>
          <a:noFill/>
        </p:spPr>
        <p:txBody>
          <a:bodyPr wrap="square" rtlCol="0">
            <a:spAutoFit/>
          </a:bodyPr>
          <a:lstStyle/>
          <a:p>
            <a:r>
              <a:rPr lang="en-GB" dirty="0">
                <a:solidFill>
                  <a:srgbClr val="C00000"/>
                </a:solidFill>
              </a:rPr>
              <a:t>Note the time allowed </a:t>
            </a:r>
          </a:p>
        </p:txBody>
      </p:sp>
      <p:cxnSp>
        <p:nvCxnSpPr>
          <p:cNvPr id="19" name="Straight Arrow Connector 18">
            <a:extLst>
              <a:ext uri="{FF2B5EF4-FFF2-40B4-BE49-F238E27FC236}">
                <a16:creationId xmlns:a16="http://schemas.microsoft.com/office/drawing/2014/main" id="{77F29690-74B7-4C9D-A0C6-4FB11B535A22}"/>
              </a:ext>
            </a:extLst>
          </p:cNvPr>
          <p:cNvCxnSpPr>
            <a:cxnSpLocks/>
          </p:cNvCxnSpPr>
          <p:nvPr/>
        </p:nvCxnSpPr>
        <p:spPr>
          <a:xfrm>
            <a:off x="1794013" y="3276304"/>
            <a:ext cx="11763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F67B7515-6BA6-402D-95B4-D149E0DF3999}"/>
              </a:ext>
            </a:extLst>
          </p:cNvPr>
          <p:cNvCxnSpPr>
            <a:cxnSpLocks/>
          </p:cNvCxnSpPr>
          <p:nvPr/>
        </p:nvCxnSpPr>
        <p:spPr>
          <a:xfrm>
            <a:off x="1323474" y="4990700"/>
            <a:ext cx="105396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6664827-E581-4AE5-8807-E3B6F43DE4FE}"/>
              </a:ext>
            </a:extLst>
          </p:cNvPr>
          <p:cNvSpPr txBox="1"/>
          <p:nvPr/>
        </p:nvSpPr>
        <p:spPr>
          <a:xfrm flipH="1">
            <a:off x="216569" y="4206269"/>
            <a:ext cx="1357162" cy="1477328"/>
          </a:xfrm>
          <a:prstGeom prst="rect">
            <a:avLst/>
          </a:prstGeom>
          <a:noFill/>
        </p:spPr>
        <p:txBody>
          <a:bodyPr wrap="square" rtlCol="0">
            <a:spAutoFit/>
          </a:bodyPr>
          <a:lstStyle/>
          <a:p>
            <a:r>
              <a:rPr lang="en-GB" dirty="0">
                <a:solidFill>
                  <a:srgbClr val="C00000"/>
                </a:solidFill>
              </a:rPr>
              <a:t>Please note this – it is very important</a:t>
            </a:r>
          </a:p>
          <a:p>
            <a:endParaRPr lang="en-GB" dirty="0"/>
          </a:p>
        </p:txBody>
      </p:sp>
    </p:spTree>
    <p:extLst>
      <p:ext uri="{BB962C8B-B14F-4D97-AF65-F5344CB8AC3E}">
        <p14:creationId xmlns:p14="http://schemas.microsoft.com/office/powerpoint/2010/main" val="1529292911"/>
      </p:ext>
    </p:extLst>
  </p:cSld>
  <p:clrMapOvr>
    <a:masterClrMapping/>
  </p:clrMapOvr>
  <mc:AlternateContent xmlns:mc="http://schemas.openxmlformats.org/markup-compatibility/2006" xmlns:p14="http://schemas.microsoft.com/office/powerpoint/2010/main">
    <mc:Choice Requires="p14">
      <p:transition spd="slow" p14:dur="2000" advTm="57603"/>
    </mc:Choice>
    <mc:Fallback xmlns="">
      <p:transition spd="slow" advTm="57603"/>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46952" y="0"/>
            <a:ext cx="7197047" cy="908720"/>
          </a:xfrm>
        </p:spPr>
        <p:txBody>
          <a:bodyPr/>
          <a:lstStyle/>
          <a:p>
            <a:pPr algn="l"/>
            <a:r>
              <a:rPr lang="en-GB" dirty="0">
                <a:latin typeface="Gotham Rounded Book" pitchFamily="50" charset="0"/>
              </a:rPr>
              <a:t>Marking Question 5 </a:t>
            </a:r>
            <a:r>
              <a:rPr lang="en-GB" dirty="0" err="1">
                <a:latin typeface="Gotham Rounded Book" pitchFamily="50" charset="0"/>
              </a:rPr>
              <a:t>SPaG</a:t>
            </a:r>
            <a:endParaRPr lang="en-GB" dirty="0">
              <a:latin typeface="Gotham Rounded Book" pitchFamily="50" charset="0"/>
            </a:endParaRPr>
          </a:p>
        </p:txBody>
      </p:sp>
      <p:sp>
        <p:nvSpPr>
          <p:cNvPr id="3" name="Rectangle 2">
            <a:extLst>
              <a:ext uri="{FF2B5EF4-FFF2-40B4-BE49-F238E27FC236}">
                <a16:creationId xmlns:a16="http://schemas.microsoft.com/office/drawing/2014/main" id="{067FBC18-DC81-437F-B112-8B09F8900C6B}"/>
              </a:ext>
            </a:extLst>
          </p:cNvPr>
          <p:cNvSpPr/>
          <p:nvPr/>
        </p:nvSpPr>
        <p:spPr>
          <a:xfrm>
            <a:off x="662683" y="1253447"/>
            <a:ext cx="7736441" cy="5078313"/>
          </a:xfrm>
          <a:prstGeom prst="rect">
            <a:avLst/>
          </a:prstGeom>
        </p:spPr>
        <p:txBody>
          <a:bodyPr wrap="square">
            <a:spAutoFit/>
          </a:bodyPr>
          <a:lstStyle/>
          <a:p>
            <a:r>
              <a:rPr lang="en-GB" dirty="0"/>
              <a:t>Spelling, punctuation and grammar</a:t>
            </a:r>
          </a:p>
          <a:p>
            <a:endParaRPr lang="en-GB" dirty="0"/>
          </a:p>
          <a:p>
            <a:pPr marL="171450" indent="-171450">
              <a:buFont typeface="Arial" panose="020B0604020202020204" pitchFamily="34" charset="0"/>
              <a:buChar char="•"/>
            </a:pPr>
            <a:r>
              <a:rPr lang="en-GB" dirty="0"/>
              <a:t>There is a mark out of 3 given for spelling, punctuation and grammar. The age of the candidates should be borne in mind, as well as the fact that specialist terms may be difficult to spell correctly.</a:t>
            </a:r>
          </a:p>
          <a:p>
            <a:pPr marL="171450" indent="-171450">
              <a:buFont typeface="Arial" panose="020B0604020202020204" pitchFamily="34" charset="0"/>
              <a:buChar char="•"/>
            </a:pPr>
            <a:r>
              <a:rPr lang="en-GB" dirty="0"/>
              <a:t>As a general rule, a reasonably well-written and somewhat substantial piece of extended writing has a default mark of 2 out of 3. If the sentence structure is poor and there are numerous spelling and grammatical errors, award 1 mark. </a:t>
            </a:r>
          </a:p>
          <a:p>
            <a:pPr marL="171450" indent="-171450">
              <a:buFont typeface="Arial" panose="020B0604020202020204" pitchFamily="34" charset="0"/>
              <a:buChar char="•"/>
            </a:pPr>
            <a:r>
              <a:rPr lang="en-GB" dirty="0"/>
              <a:t>If answers are reasonably substantial, well-written and structured, with accurate use of historical terms, then award 3 marks.</a:t>
            </a:r>
          </a:p>
          <a:p>
            <a:pPr marL="171450" indent="-171450">
              <a:buFont typeface="Arial" panose="020B0604020202020204" pitchFamily="34" charset="0"/>
              <a:buChar char="•"/>
            </a:pPr>
            <a:r>
              <a:rPr lang="en-US" dirty="0"/>
              <a:t>If a response only constitutes a few lines, but is well-written, it should still only be awarded 1 mark. The response would not constitute ‘a good range of specialist terms’ if it is very brief.</a:t>
            </a:r>
            <a:endParaRPr lang="en-GB" dirty="0"/>
          </a:p>
          <a:p>
            <a:pPr marL="171450" indent="-171450">
              <a:buFont typeface="Arial" panose="020B0604020202020204" pitchFamily="34" charset="0"/>
              <a:buChar char="•"/>
            </a:pPr>
            <a:r>
              <a:rPr lang="en-GB" dirty="0"/>
              <a:t>Additionally, a </a:t>
            </a:r>
            <a:r>
              <a:rPr lang="en-GB" dirty="0" err="1"/>
              <a:t>SPaG</a:t>
            </a:r>
            <a:r>
              <a:rPr lang="en-GB" dirty="0"/>
              <a:t> mark should not be awarded if the answer is completely irrelevant to what has been asked, even if the candidate has provided a substantial piece of work.</a:t>
            </a:r>
          </a:p>
          <a:p>
            <a:endParaRPr lang="en-GB" dirty="0"/>
          </a:p>
          <a:p>
            <a:r>
              <a:rPr lang="en-US" dirty="0"/>
              <a:t> </a:t>
            </a:r>
            <a:endParaRPr lang="en-GB" dirty="0"/>
          </a:p>
        </p:txBody>
      </p:sp>
    </p:spTree>
    <p:extLst>
      <p:ext uri="{BB962C8B-B14F-4D97-AF65-F5344CB8AC3E}">
        <p14:creationId xmlns:p14="http://schemas.microsoft.com/office/powerpoint/2010/main" val="4020725538"/>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80170" y="0"/>
            <a:ext cx="7263829" cy="908720"/>
          </a:xfrm>
        </p:spPr>
        <p:txBody>
          <a:bodyPr/>
          <a:lstStyle/>
          <a:p>
            <a:pPr algn="l"/>
            <a:r>
              <a:rPr lang="en-GB" dirty="0">
                <a:latin typeface="Gotham Rounded Book" pitchFamily="50" charset="0"/>
              </a:rPr>
              <a:t>Question 5 exemplar</a:t>
            </a:r>
          </a:p>
        </p:txBody>
      </p:sp>
      <p:sp>
        <p:nvSpPr>
          <p:cNvPr id="3" name="Rectangle 2">
            <a:extLst>
              <a:ext uri="{FF2B5EF4-FFF2-40B4-BE49-F238E27FC236}">
                <a16:creationId xmlns:a16="http://schemas.microsoft.com/office/drawing/2014/main" id="{66501CF4-1483-4D96-B550-8754F744F1F5}"/>
              </a:ext>
            </a:extLst>
          </p:cNvPr>
          <p:cNvSpPr/>
          <p:nvPr/>
        </p:nvSpPr>
        <p:spPr>
          <a:xfrm>
            <a:off x="241443" y="1078787"/>
            <a:ext cx="8640566" cy="5485091"/>
          </a:xfrm>
          <a:prstGeom prst="rect">
            <a:avLst/>
          </a:prstGeom>
        </p:spPr>
        <p:txBody>
          <a:bodyPr wrap="square">
            <a:spAutoFit/>
          </a:bodyPr>
          <a:lstStyle/>
          <a:p>
            <a:pP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How far do you agree with this interpretation of the seriousness of the threat from Puritanism during Elizabeth’s reign? </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I partially agree with the interpretation of the seriousness of the threat of Puritanism during Elizabeth’s reign.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The Puritan threat to Elizabeth's reign was prominent in and after Elizabeth's religious settlement of 1560, however the idea that Puritans did not worship secretly can be combated with ideas of ‘</a:t>
            </a:r>
            <a:r>
              <a:rPr lang="en-GB" sz="1000" dirty="0" err="1">
                <a:latin typeface="Calibri" panose="020F0502020204030204" pitchFamily="34" charset="0"/>
                <a:ea typeface="Calibri" panose="020F0502020204030204" pitchFamily="34" charset="0"/>
                <a:cs typeface="Times New Roman" panose="02020603050405020304" pitchFamily="18" charset="0"/>
              </a:rPr>
              <a:t>Prophesyings</a:t>
            </a:r>
            <a:r>
              <a:rPr lang="en-GB" sz="1000" dirty="0">
                <a:latin typeface="Calibri" panose="020F0502020204030204" pitchFamily="34" charset="0"/>
                <a:ea typeface="Calibri" panose="020F0502020204030204" pitchFamily="34" charset="0"/>
                <a:cs typeface="Times New Roman" panose="02020603050405020304" pitchFamily="18" charset="0"/>
              </a:rPr>
              <a:t>’</a:t>
            </a:r>
            <a:r>
              <a:rPr lang="en-GB" sz="1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sz="1000" dirty="0">
                <a:latin typeface="Calibri" panose="020F0502020204030204" pitchFamily="34" charset="0"/>
                <a:ea typeface="Calibri" panose="020F0502020204030204" pitchFamily="34" charset="0"/>
                <a:cs typeface="Times New Roman" panose="02020603050405020304" pitchFamily="18" charset="0"/>
              </a:rPr>
              <a:t>which directly shows puritan leaders having secret meetings to discuss religion and practise worship. The threat of Puritanism can also be argued to be minor in comparison to that of the Catholic threat during Elizabeth's reign as puritan threats only came from within the UK, while the Catholic threat came from overseas such as from Spain, the most powerful nation in the world in these times, which incited the war of 1589.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The interpretation can be considered reliable as Dr Gavin Finley has the essence of hindsight and can be suspected to have considered multiple viewpoints and consulted multiple forms of evidence as his publishing is modern. His religious beliefs as a ‘committed Christian’ may, however, create a bias in his writing as he may be opposed to Elizabeth's early silencing of radical religious beliefs.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I do not fully agree with the interpretation of the seriousness of the threat of puritanism as the source does not describe either the fact that multiple Puritans were involved in her government or the threat posed to Elizabeth by Puritans such as John Stubbs who published pamphlets criticising her talks of marriage with a Catholic Prince. However he was dealt with ruthlessly as his </a:t>
            </a:r>
            <a:r>
              <a:rPr lang="en-GB" sz="1000" dirty="0" err="1">
                <a:latin typeface="Calibri" panose="020F0502020204030204" pitchFamily="34" charset="0"/>
                <a:ea typeface="Calibri" panose="020F0502020204030204" pitchFamily="34" charset="0"/>
                <a:cs typeface="Times New Roman" panose="02020603050405020304" pitchFamily="18" charset="0"/>
              </a:rPr>
              <a:t>publishings</a:t>
            </a:r>
            <a:r>
              <a:rPr lang="en-GB" sz="1000" dirty="0">
                <a:latin typeface="Calibri" panose="020F0502020204030204" pitchFamily="34" charset="0"/>
                <a:ea typeface="Calibri" panose="020F0502020204030204" pitchFamily="34" charset="0"/>
                <a:cs typeface="Times New Roman" panose="02020603050405020304" pitchFamily="18" charset="0"/>
              </a:rPr>
              <a:t> were silenced, his hand was cut off and he was imprisoned for 18 months.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The idea that the Church of England holding back progression of puritanism can be supported through the fact that Elizabeth did not include puritan ideology in the ‘middle way’ as she allowed bishops and archbishops in the church, which is the opposite to what Presbyterians believe is right.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Ultimately I only partially agree with the interpretation as the idea that the Puritans generated enormous religious and political pressure is only supported to the extent that political tension was created through the fact that Elizabeth dismissed beliefs of puritan members of parliament and religious tension was upheld by movements such as Browning's Separatist movement in England and not overseas. </a:t>
            </a:r>
          </a:p>
          <a:p>
            <a:pPr algn="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3/4</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8/12</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Total 11</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000" b="1" dirty="0" err="1">
                <a:latin typeface="Calibri" panose="020F0502020204030204" pitchFamily="34" charset="0"/>
                <a:ea typeface="Calibri" panose="020F0502020204030204" pitchFamily="34" charset="0"/>
                <a:cs typeface="Times New Roman" panose="02020603050405020304" pitchFamily="18" charset="0"/>
              </a:rPr>
              <a:t>SPaG</a:t>
            </a:r>
            <a:r>
              <a:rPr lang="en-GB" sz="1000" b="1" dirty="0">
                <a:latin typeface="Calibri" panose="020F0502020204030204" pitchFamily="34" charset="0"/>
                <a:ea typeface="Calibri" panose="020F0502020204030204" pitchFamily="34" charset="0"/>
                <a:cs typeface="Times New Roman" panose="02020603050405020304" pitchFamily="18" charset="0"/>
              </a:rPr>
              <a:t> 3/3</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Some relevant AO1 is provided in support of the interpretation.</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Appropriate reference is made to the authorship, although the comments tend to be rather generalised in nature.</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displays detailed understanding of the key feature and provides an appropriate counter-argument; greater discussion of the authorship and audience was needed to achieve Band 4 AO4.</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100" dirty="0">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1424504"/>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4E03D2-F0F6-4C20-93D1-FD6F8A4C6852}"/>
              </a:ext>
            </a:extLst>
          </p:cNvPr>
          <p:cNvPicPr>
            <a:picLocks noChangeAspect="1"/>
          </p:cNvPicPr>
          <p:nvPr/>
        </p:nvPicPr>
        <p:blipFill>
          <a:blip r:embed="rId3"/>
          <a:stretch>
            <a:fillRect/>
          </a:stretch>
        </p:blipFill>
        <p:spPr>
          <a:xfrm>
            <a:off x="2474443" y="1129783"/>
            <a:ext cx="3505599" cy="5324085"/>
          </a:xfrm>
          <a:prstGeom prst="rect">
            <a:avLst/>
          </a:prstGeom>
        </p:spPr>
      </p:pic>
      <p:sp>
        <p:nvSpPr>
          <p:cNvPr id="9" name="Title 8"/>
          <p:cNvSpPr>
            <a:spLocks noGrp="1"/>
          </p:cNvSpPr>
          <p:nvPr>
            <p:ph type="title"/>
          </p:nvPr>
        </p:nvSpPr>
        <p:spPr>
          <a:xfrm>
            <a:off x="2228248" y="0"/>
            <a:ext cx="6915752" cy="1280160"/>
          </a:xfrm>
        </p:spPr>
        <p:txBody>
          <a:bodyPr>
            <a:noAutofit/>
          </a:bodyPr>
          <a:lstStyle/>
          <a:p>
            <a:pPr algn="l"/>
            <a:r>
              <a:rPr lang="en-GB" sz="2400" dirty="0">
                <a:ea typeface="Cambria" panose="02040503050406030204" pitchFamily="18" charset="0"/>
                <a:cs typeface="Cambria" panose="02040503050406030204" pitchFamily="18" charset="0"/>
              </a:rPr>
              <a:t>The front cover of the exam paper</a:t>
            </a:r>
            <a:br>
              <a:rPr lang="en-GB" sz="2400" dirty="0">
                <a:ea typeface="Cambria" panose="02040503050406030204" pitchFamily="18" charset="0"/>
                <a:cs typeface="Cambria" panose="02040503050406030204" pitchFamily="18" charset="0"/>
              </a:rPr>
            </a:br>
            <a:endParaRPr lang="en-GB" sz="2400" dirty="0">
              <a:latin typeface="Gotham Rounded Book" pitchFamily="50" charset="0"/>
            </a:endParaRPr>
          </a:p>
        </p:txBody>
      </p:sp>
      <p:sp>
        <p:nvSpPr>
          <p:cNvPr id="10" name="TextBox 9">
            <a:extLst>
              <a:ext uri="{FF2B5EF4-FFF2-40B4-BE49-F238E27FC236}">
                <a16:creationId xmlns:a16="http://schemas.microsoft.com/office/drawing/2014/main" id="{D35E9DC6-E26D-45A8-ABEF-C4EBAD92F8D6}"/>
              </a:ext>
            </a:extLst>
          </p:cNvPr>
          <p:cNvSpPr txBox="1"/>
          <p:nvPr/>
        </p:nvSpPr>
        <p:spPr>
          <a:xfrm>
            <a:off x="6848375" y="4292867"/>
            <a:ext cx="1467852" cy="923330"/>
          </a:xfrm>
          <a:prstGeom prst="rect">
            <a:avLst/>
          </a:prstGeom>
          <a:noFill/>
        </p:spPr>
        <p:txBody>
          <a:bodyPr wrap="square" rtlCol="0">
            <a:spAutoFit/>
          </a:bodyPr>
          <a:lstStyle/>
          <a:p>
            <a:r>
              <a:rPr lang="en-GB" dirty="0">
                <a:solidFill>
                  <a:srgbClr val="C00000"/>
                </a:solidFill>
              </a:rPr>
              <a:t>This is the total mark for the paper</a:t>
            </a:r>
          </a:p>
        </p:txBody>
      </p:sp>
      <p:cxnSp>
        <p:nvCxnSpPr>
          <p:cNvPr id="12" name="Straight Arrow Connector 11">
            <a:extLst>
              <a:ext uri="{FF2B5EF4-FFF2-40B4-BE49-F238E27FC236}">
                <a16:creationId xmlns:a16="http://schemas.microsoft.com/office/drawing/2014/main" id="{4E422715-3CC0-44B3-8FEE-E57EFF6675C1}"/>
              </a:ext>
            </a:extLst>
          </p:cNvPr>
          <p:cNvCxnSpPr>
            <a:cxnSpLocks/>
            <a:stCxn id="10" idx="1"/>
          </p:cNvCxnSpPr>
          <p:nvPr/>
        </p:nvCxnSpPr>
        <p:spPr>
          <a:xfrm flipH="1" flipV="1">
            <a:off x="5342283" y="4527274"/>
            <a:ext cx="1506092" cy="2272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AE08A4C0-A04B-4087-95D6-94A54A502FE9}"/>
              </a:ext>
            </a:extLst>
          </p:cNvPr>
          <p:cNvSpPr txBox="1"/>
          <p:nvPr/>
        </p:nvSpPr>
        <p:spPr>
          <a:xfrm>
            <a:off x="789272" y="3043300"/>
            <a:ext cx="1111717" cy="923330"/>
          </a:xfrm>
          <a:prstGeom prst="rect">
            <a:avLst/>
          </a:prstGeom>
          <a:noFill/>
        </p:spPr>
        <p:txBody>
          <a:bodyPr wrap="square" rtlCol="0">
            <a:spAutoFit/>
          </a:bodyPr>
          <a:lstStyle/>
          <a:p>
            <a:r>
              <a:rPr lang="en-GB" dirty="0">
                <a:solidFill>
                  <a:srgbClr val="C00000"/>
                </a:solidFill>
              </a:rPr>
              <a:t>Note the time allowed </a:t>
            </a:r>
          </a:p>
        </p:txBody>
      </p:sp>
      <p:cxnSp>
        <p:nvCxnSpPr>
          <p:cNvPr id="19" name="Straight Arrow Connector 18">
            <a:extLst>
              <a:ext uri="{FF2B5EF4-FFF2-40B4-BE49-F238E27FC236}">
                <a16:creationId xmlns:a16="http://schemas.microsoft.com/office/drawing/2014/main" id="{77F29690-74B7-4C9D-A0C6-4FB11B535A22}"/>
              </a:ext>
            </a:extLst>
          </p:cNvPr>
          <p:cNvCxnSpPr>
            <a:cxnSpLocks/>
          </p:cNvCxnSpPr>
          <p:nvPr/>
        </p:nvCxnSpPr>
        <p:spPr>
          <a:xfrm>
            <a:off x="1794013" y="3276304"/>
            <a:ext cx="11763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F67B7515-6BA6-402D-95B4-D149E0DF3999}"/>
              </a:ext>
            </a:extLst>
          </p:cNvPr>
          <p:cNvCxnSpPr>
            <a:cxnSpLocks/>
          </p:cNvCxnSpPr>
          <p:nvPr/>
        </p:nvCxnSpPr>
        <p:spPr>
          <a:xfrm>
            <a:off x="1323474" y="4990700"/>
            <a:ext cx="105396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A6664827-E581-4AE5-8807-E3B6F43DE4FE}"/>
              </a:ext>
            </a:extLst>
          </p:cNvPr>
          <p:cNvSpPr txBox="1"/>
          <p:nvPr/>
        </p:nvSpPr>
        <p:spPr>
          <a:xfrm flipH="1">
            <a:off x="216569" y="4206269"/>
            <a:ext cx="1357162" cy="1477328"/>
          </a:xfrm>
          <a:prstGeom prst="rect">
            <a:avLst/>
          </a:prstGeom>
          <a:noFill/>
        </p:spPr>
        <p:txBody>
          <a:bodyPr wrap="square" rtlCol="0">
            <a:spAutoFit/>
          </a:bodyPr>
          <a:lstStyle/>
          <a:p>
            <a:r>
              <a:rPr lang="en-GB" dirty="0">
                <a:solidFill>
                  <a:srgbClr val="C00000"/>
                </a:solidFill>
              </a:rPr>
              <a:t>Please note this – it is very important</a:t>
            </a:r>
          </a:p>
          <a:p>
            <a:endParaRPr lang="en-GB" dirty="0"/>
          </a:p>
        </p:txBody>
      </p:sp>
    </p:spTree>
    <p:extLst>
      <p:ext uri="{BB962C8B-B14F-4D97-AF65-F5344CB8AC3E}">
        <p14:creationId xmlns:p14="http://schemas.microsoft.com/office/powerpoint/2010/main" val="1032357439"/>
      </p:ext>
    </p:extLst>
  </p:cSld>
  <p:clrMapOvr>
    <a:masterClrMapping/>
  </p:clrMapOvr>
  <mc:AlternateContent xmlns:mc="http://schemas.openxmlformats.org/markup-compatibility/2006" xmlns:p14="http://schemas.microsoft.com/office/powerpoint/2010/main">
    <mc:Choice Requires="p14">
      <p:transition spd="slow" p14:dur="2000" advTm="57603"/>
    </mc:Choice>
    <mc:Fallback xmlns="">
      <p:transition spd="slow" advTm="57603"/>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1 general guidance</a:t>
            </a:r>
          </a:p>
        </p:txBody>
      </p:sp>
      <p:pic>
        <p:nvPicPr>
          <p:cNvPr id="2" name="Picture 1">
            <a:extLst>
              <a:ext uri="{FF2B5EF4-FFF2-40B4-BE49-F238E27FC236}">
                <a16:creationId xmlns:a16="http://schemas.microsoft.com/office/drawing/2014/main" id="{CA258BCF-F057-4A2E-B8AF-F6FA797AC2F4}"/>
              </a:ext>
            </a:extLst>
          </p:cNvPr>
          <p:cNvPicPr>
            <a:picLocks noChangeAspect="1"/>
          </p:cNvPicPr>
          <p:nvPr/>
        </p:nvPicPr>
        <p:blipFill>
          <a:blip r:embed="rId3"/>
          <a:stretch>
            <a:fillRect/>
          </a:stretch>
        </p:blipFill>
        <p:spPr>
          <a:xfrm>
            <a:off x="2057049" y="985584"/>
            <a:ext cx="4398342" cy="5706183"/>
          </a:xfrm>
          <a:prstGeom prst="rect">
            <a:avLst/>
          </a:prstGeom>
        </p:spPr>
      </p:pic>
      <p:pic>
        <p:nvPicPr>
          <p:cNvPr id="5" name="Picture 4">
            <a:extLst>
              <a:ext uri="{FF2B5EF4-FFF2-40B4-BE49-F238E27FC236}">
                <a16:creationId xmlns:a16="http://schemas.microsoft.com/office/drawing/2014/main" id="{F1E126F7-73A9-4FFA-81ED-E90BFCF3215F}"/>
              </a:ext>
            </a:extLst>
          </p:cNvPr>
          <p:cNvPicPr>
            <a:picLocks noChangeAspect="1"/>
          </p:cNvPicPr>
          <p:nvPr/>
        </p:nvPicPr>
        <p:blipFill>
          <a:blip r:embed="rId4"/>
          <a:stretch>
            <a:fillRect/>
          </a:stretch>
        </p:blipFill>
        <p:spPr>
          <a:xfrm>
            <a:off x="2057050" y="5824983"/>
            <a:ext cx="4398342" cy="947060"/>
          </a:xfrm>
          <a:prstGeom prst="rect">
            <a:avLst/>
          </a:prstGeom>
        </p:spPr>
      </p:pic>
    </p:spTree>
    <p:extLst>
      <p:ext uri="{BB962C8B-B14F-4D97-AF65-F5344CB8AC3E}">
        <p14:creationId xmlns:p14="http://schemas.microsoft.com/office/powerpoint/2010/main" val="1095093051"/>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1 general guidance</a:t>
            </a:r>
          </a:p>
        </p:txBody>
      </p:sp>
      <p:sp>
        <p:nvSpPr>
          <p:cNvPr id="3" name="Rectangle 2">
            <a:extLst>
              <a:ext uri="{FF2B5EF4-FFF2-40B4-BE49-F238E27FC236}">
                <a16:creationId xmlns:a16="http://schemas.microsoft.com/office/drawing/2014/main" id="{4D9A5A53-6824-4584-9F33-4EA83978EF63}"/>
              </a:ext>
            </a:extLst>
          </p:cNvPr>
          <p:cNvSpPr/>
          <p:nvPr/>
        </p:nvSpPr>
        <p:spPr>
          <a:xfrm>
            <a:off x="272265" y="1412697"/>
            <a:ext cx="8676526" cy="3970318"/>
          </a:xfrm>
          <a:prstGeom prst="rect">
            <a:avLst/>
          </a:prstGeom>
        </p:spPr>
        <p:txBody>
          <a:bodyPr wrap="square">
            <a:spAutoFit/>
          </a:bodyPr>
          <a:lstStyle/>
          <a:p>
            <a:pPr lvl="0"/>
            <a:r>
              <a:rPr lang="en-US" dirty="0"/>
              <a:t>Question 1 will ask candidates to use the source and their own historical knowledge to describe a particular issue and tests AOs 1 and 3. AO1 is worth 3 marks, 2 are for awarded for AO3.</a:t>
            </a:r>
            <a:endParaRPr lang="en-GB" dirty="0"/>
          </a:p>
          <a:p>
            <a:pPr lvl="0"/>
            <a:r>
              <a:rPr lang="en-US" dirty="0"/>
              <a:t>Candidates should be advised to first examine the source and put it into its historical context. Many candidates make a very brief comment on the material, but do not </a:t>
            </a:r>
            <a:r>
              <a:rPr lang="en-US" dirty="0" err="1"/>
              <a:t>contextualise</a:t>
            </a:r>
            <a:r>
              <a:rPr lang="en-US" dirty="0"/>
              <a:t> it, thereby only achieving one out of two marks for AO3. In the example above, a candidate would gain a mark for stating it shows Stresemann at the League of Nations but </a:t>
            </a:r>
            <a:r>
              <a:rPr lang="en-US" dirty="0" err="1"/>
              <a:t>contextualising</a:t>
            </a:r>
            <a:r>
              <a:rPr lang="en-US" dirty="0"/>
              <a:t> it would encompass showing an understanding that it shows how by this time Germany was increasingly being accepted into the international community.</a:t>
            </a:r>
          </a:p>
          <a:p>
            <a:r>
              <a:rPr lang="en-US" dirty="0"/>
              <a:t>The remaining three marks are awarded for historical knowledge or AO1 and therefore candidates should proceed to provide a detailed description of the work Stresemann during the stated period, always remembering not to just list issues or events, but to make them relevant to the key feature in the question, which in this case is Stresemann.</a:t>
            </a:r>
            <a:r>
              <a:rPr lang="en-GB" dirty="0"/>
              <a:t> </a:t>
            </a:r>
            <a:r>
              <a:rPr lang="en-US" dirty="0"/>
              <a:t> </a:t>
            </a:r>
          </a:p>
        </p:txBody>
      </p:sp>
    </p:spTree>
    <p:extLst>
      <p:ext uri="{BB962C8B-B14F-4D97-AF65-F5344CB8AC3E}">
        <p14:creationId xmlns:p14="http://schemas.microsoft.com/office/powerpoint/2010/main" val="2350599322"/>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62364" y="0"/>
            <a:ext cx="7181636" cy="908720"/>
          </a:xfrm>
        </p:spPr>
        <p:txBody>
          <a:bodyPr/>
          <a:lstStyle/>
          <a:p>
            <a:pPr algn="l"/>
            <a:r>
              <a:rPr lang="en-GB" dirty="0">
                <a:latin typeface="Gotham Rounded Book" pitchFamily="50" charset="0"/>
              </a:rPr>
              <a:t>Marking Question 1</a:t>
            </a:r>
          </a:p>
        </p:txBody>
      </p:sp>
      <p:pic>
        <p:nvPicPr>
          <p:cNvPr id="3" name="Picture 2">
            <a:extLst>
              <a:ext uri="{FF2B5EF4-FFF2-40B4-BE49-F238E27FC236}">
                <a16:creationId xmlns:a16="http://schemas.microsoft.com/office/drawing/2014/main" id="{50E0A842-6244-4BCB-B5A1-859A4771F941}"/>
              </a:ext>
            </a:extLst>
          </p:cNvPr>
          <p:cNvPicPr>
            <a:picLocks noChangeAspect="1"/>
          </p:cNvPicPr>
          <p:nvPr/>
        </p:nvPicPr>
        <p:blipFill>
          <a:blip r:embed="rId3"/>
          <a:stretch>
            <a:fillRect/>
          </a:stretch>
        </p:blipFill>
        <p:spPr>
          <a:xfrm>
            <a:off x="68239" y="2388358"/>
            <a:ext cx="4627172" cy="2680924"/>
          </a:xfrm>
          <a:prstGeom prst="rect">
            <a:avLst/>
          </a:prstGeom>
        </p:spPr>
      </p:pic>
      <p:pic>
        <p:nvPicPr>
          <p:cNvPr id="4" name="Picture 3">
            <a:extLst>
              <a:ext uri="{FF2B5EF4-FFF2-40B4-BE49-F238E27FC236}">
                <a16:creationId xmlns:a16="http://schemas.microsoft.com/office/drawing/2014/main" id="{A8100C9F-39A0-47F3-966C-CC578242697E}"/>
              </a:ext>
            </a:extLst>
          </p:cNvPr>
          <p:cNvPicPr>
            <a:picLocks noChangeAspect="1"/>
          </p:cNvPicPr>
          <p:nvPr/>
        </p:nvPicPr>
        <p:blipFill>
          <a:blip r:embed="rId4"/>
          <a:stretch>
            <a:fillRect/>
          </a:stretch>
        </p:blipFill>
        <p:spPr>
          <a:xfrm>
            <a:off x="4834873" y="2511188"/>
            <a:ext cx="4240888" cy="2558094"/>
          </a:xfrm>
          <a:prstGeom prst="rect">
            <a:avLst/>
          </a:prstGeom>
        </p:spPr>
      </p:pic>
    </p:spTree>
    <p:extLst>
      <p:ext uri="{BB962C8B-B14F-4D97-AF65-F5344CB8AC3E}">
        <p14:creationId xmlns:p14="http://schemas.microsoft.com/office/powerpoint/2010/main" val="973418453"/>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18872" y="0"/>
            <a:ext cx="7125128" cy="908720"/>
          </a:xfrm>
        </p:spPr>
        <p:txBody>
          <a:bodyPr/>
          <a:lstStyle/>
          <a:p>
            <a:pPr algn="l"/>
            <a:r>
              <a:rPr lang="en-GB" dirty="0">
                <a:latin typeface="Gotham Rounded Book" pitchFamily="50" charset="0"/>
              </a:rPr>
              <a:t>Marking Question 1</a:t>
            </a:r>
          </a:p>
        </p:txBody>
      </p:sp>
      <p:sp>
        <p:nvSpPr>
          <p:cNvPr id="2" name="Rectangle 1">
            <a:extLst>
              <a:ext uri="{FF2B5EF4-FFF2-40B4-BE49-F238E27FC236}">
                <a16:creationId xmlns:a16="http://schemas.microsoft.com/office/drawing/2014/main" id="{210DCA30-43BA-4F20-96DF-65A5C36FCB48}"/>
              </a:ext>
            </a:extLst>
          </p:cNvPr>
          <p:cNvSpPr/>
          <p:nvPr/>
        </p:nvSpPr>
        <p:spPr>
          <a:xfrm>
            <a:off x="226031" y="1032553"/>
            <a:ext cx="8789542" cy="5632311"/>
          </a:xfrm>
          <a:prstGeom prst="rect">
            <a:avLst/>
          </a:prstGeom>
        </p:spPr>
        <p:txBody>
          <a:bodyPr wrap="square">
            <a:spAutoFit/>
          </a:bodyPr>
          <a:lstStyle/>
          <a:p>
            <a:r>
              <a:rPr lang="en-GB" b="1" dirty="0"/>
              <a:t>TIP – A good idea when marking using the mark scheme, is to underline in red where an example of AO1 is seen. You can highlight all other AOs in yellow. </a:t>
            </a:r>
            <a:r>
              <a:rPr lang="en-GB" dirty="0"/>
              <a:t>This will give you a clear separation between the AOs and make the awarding of marks more straight forward.</a:t>
            </a:r>
          </a:p>
          <a:p>
            <a:endParaRPr lang="en-GB" dirty="0"/>
          </a:p>
          <a:p>
            <a:r>
              <a:rPr lang="en-GB" dirty="0"/>
              <a:t>This question is split into AO1 (Key understanding of key feature – use of own knowledge) which is worth 3 marks and AO3 (use and analysis of the source) which is worth 2 marks.</a:t>
            </a:r>
          </a:p>
          <a:p>
            <a:endParaRPr lang="en-GB" b="1" u="sng" dirty="0"/>
          </a:p>
          <a:p>
            <a:r>
              <a:rPr lang="en-GB" b="1" u="sng" dirty="0"/>
              <a:t>For AO1 </a:t>
            </a:r>
          </a:p>
          <a:p>
            <a:r>
              <a:rPr lang="en-GB" b="1" dirty="0"/>
              <a:t>Band 1 </a:t>
            </a:r>
            <a:r>
              <a:rPr lang="en-GB" dirty="0"/>
              <a:t>responses only provide basic, undeveloped material – </a:t>
            </a:r>
            <a:r>
              <a:rPr lang="en-GB" b="1" dirty="0"/>
              <a:t>1 mark.</a:t>
            </a:r>
            <a:endParaRPr lang="en-GB" dirty="0"/>
          </a:p>
          <a:p>
            <a:r>
              <a:rPr lang="en-GB" b="1" dirty="0"/>
              <a:t>Band 2</a:t>
            </a:r>
            <a:r>
              <a:rPr lang="en-GB" dirty="0"/>
              <a:t> responses have more accurate detail that shows an understanding of the key feature in the question.</a:t>
            </a:r>
          </a:p>
          <a:p>
            <a:r>
              <a:rPr lang="en-GB" dirty="0"/>
              <a:t>If the knowledge is reasonably well-developed but is only really making 1 point, keep it at Band 1 – </a:t>
            </a:r>
            <a:r>
              <a:rPr lang="en-GB" b="1" dirty="0"/>
              <a:t>1 mark.</a:t>
            </a:r>
          </a:p>
          <a:p>
            <a:r>
              <a:rPr lang="en-GB" dirty="0"/>
              <a:t>If the answer has 2 developed, accurate points then the response can reach Band 2 – </a:t>
            </a:r>
            <a:r>
              <a:rPr lang="en-GB" b="1" dirty="0"/>
              <a:t>2 or 3 marks.</a:t>
            </a:r>
          </a:p>
          <a:p>
            <a:endParaRPr lang="en-GB" b="1" u="sng" dirty="0"/>
          </a:p>
          <a:p>
            <a:r>
              <a:rPr lang="en-GB" b="1" u="sng" dirty="0"/>
              <a:t>For AO3</a:t>
            </a:r>
          </a:p>
          <a:p>
            <a:r>
              <a:rPr lang="en-GB" dirty="0"/>
              <a:t>Band 1 responses tend to only briefly describe or paraphrase the source - </a:t>
            </a:r>
            <a:r>
              <a:rPr lang="en-GB" b="1" dirty="0"/>
              <a:t>1 mark.</a:t>
            </a:r>
          </a:p>
          <a:p>
            <a:r>
              <a:rPr lang="en-GB" dirty="0"/>
              <a:t>Band 2 responses provide more than one point from the source and puts them into the correct historical context – </a:t>
            </a:r>
            <a:r>
              <a:rPr lang="en-GB" b="1" dirty="0"/>
              <a:t>2 marks.</a:t>
            </a:r>
            <a:endParaRPr lang="en-US" dirty="0"/>
          </a:p>
        </p:txBody>
      </p:sp>
    </p:spTree>
    <p:extLst>
      <p:ext uri="{BB962C8B-B14F-4D97-AF65-F5344CB8AC3E}">
        <p14:creationId xmlns:p14="http://schemas.microsoft.com/office/powerpoint/2010/main" val="1447362956"/>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44210" y="0"/>
            <a:ext cx="7299789" cy="908720"/>
          </a:xfrm>
        </p:spPr>
        <p:txBody>
          <a:bodyPr/>
          <a:lstStyle/>
          <a:p>
            <a:pPr algn="l"/>
            <a:r>
              <a:rPr lang="en-GB" dirty="0">
                <a:latin typeface="Gotham Rounded Book" pitchFamily="50" charset="0"/>
              </a:rPr>
              <a:t>Question 1 exemplar</a:t>
            </a:r>
          </a:p>
        </p:txBody>
      </p:sp>
      <p:sp>
        <p:nvSpPr>
          <p:cNvPr id="3" name="Rectangle 2">
            <a:extLst>
              <a:ext uri="{FF2B5EF4-FFF2-40B4-BE49-F238E27FC236}">
                <a16:creationId xmlns:a16="http://schemas.microsoft.com/office/drawing/2014/main" id="{66501CF4-1483-4D96-B550-8754F744F1F5}"/>
              </a:ext>
            </a:extLst>
          </p:cNvPr>
          <p:cNvSpPr/>
          <p:nvPr/>
        </p:nvSpPr>
        <p:spPr>
          <a:xfrm>
            <a:off x="241443" y="1078787"/>
            <a:ext cx="8640566" cy="265457"/>
          </a:xfrm>
          <a:prstGeom prst="rect">
            <a:avLst/>
          </a:prstGeom>
        </p:spPr>
        <p:txBody>
          <a:bodyPr wrap="square">
            <a:spAutoFit/>
          </a:bodyPr>
          <a:lstStyle/>
          <a:p>
            <a:pPr>
              <a:lnSpc>
                <a:spcPct val="107000"/>
              </a:lnSpc>
              <a:spcAft>
                <a:spcPts val="800"/>
              </a:spcAft>
            </a:pP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FE975675-30FC-4F2D-8895-107AF07BA008}"/>
              </a:ext>
            </a:extLst>
          </p:cNvPr>
          <p:cNvSpPr/>
          <p:nvPr/>
        </p:nvSpPr>
        <p:spPr>
          <a:xfrm>
            <a:off x="431514" y="1078787"/>
            <a:ext cx="8640565" cy="5442900"/>
          </a:xfrm>
          <a:prstGeom prst="rect">
            <a:avLst/>
          </a:prstGeom>
        </p:spPr>
        <p:txBody>
          <a:bodyPr wrap="square">
            <a:spAutoFit/>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Use source A and your own knowledge to describe the work of Gustav Stresemann during the period 1924 - 29. </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Source A reveals that Stresemann had gained a seat in the League of Nations by September 1926. It shows he was a prominent figure as he is stood addressing the other members. Stresemann signed the Locarno Pact in 1925 which established the borders of Italy, Germany, France and Belgium. This marked Germany's returned to the international scene. He also helped implement the Dawes Plan in August 1924 which reduced reparation and America loaned $3 billion to Germany over six years. Also the Young Plan, which Stresemann helped to achieve, reduced reparation from $6.6 billion to $1.85 billion in 1929. Stresemann also signed the Kellogg-Briand pact in 1928 which was based on peace. </a:t>
            </a: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3/3</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2/2</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Total 5</a:t>
            </a:r>
            <a:endParaRPr lang="en-GB"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6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Not only is the source appropriately referred to, but a relevant inference is made, constituting an 'accurate analysis of the source material'.</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6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response is supported by detailed, accurate understanding of the key feature in the question, achieving full marks for AO1.</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329631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A0334F-C915-42CF-B78F-B8E0DCE6D094}"/>
              </a:ext>
            </a:extLst>
          </p:cNvPr>
          <p:cNvPicPr>
            <a:picLocks noChangeAspect="1"/>
          </p:cNvPicPr>
          <p:nvPr/>
        </p:nvPicPr>
        <p:blipFill>
          <a:blip r:embed="rId3"/>
          <a:stretch>
            <a:fillRect/>
          </a:stretch>
        </p:blipFill>
        <p:spPr>
          <a:xfrm>
            <a:off x="4378887" y="964139"/>
            <a:ext cx="4443606" cy="5762408"/>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2 general guidance</a:t>
            </a:r>
          </a:p>
        </p:txBody>
      </p:sp>
      <p:pic>
        <p:nvPicPr>
          <p:cNvPr id="3" name="Picture 2">
            <a:extLst>
              <a:ext uri="{FF2B5EF4-FFF2-40B4-BE49-F238E27FC236}">
                <a16:creationId xmlns:a16="http://schemas.microsoft.com/office/drawing/2014/main" id="{173B4A68-B2D2-4785-B422-95D8D9F7B6B7}"/>
              </a:ext>
            </a:extLst>
          </p:cNvPr>
          <p:cNvPicPr>
            <a:picLocks noChangeAspect="1"/>
          </p:cNvPicPr>
          <p:nvPr/>
        </p:nvPicPr>
        <p:blipFill>
          <a:blip r:embed="rId4"/>
          <a:stretch>
            <a:fillRect/>
          </a:stretch>
        </p:blipFill>
        <p:spPr>
          <a:xfrm>
            <a:off x="99831" y="994155"/>
            <a:ext cx="4127991" cy="5732392"/>
          </a:xfrm>
          <a:prstGeom prst="rect">
            <a:avLst/>
          </a:prstGeom>
        </p:spPr>
      </p:pic>
    </p:spTree>
    <p:extLst>
      <p:ext uri="{BB962C8B-B14F-4D97-AF65-F5344CB8AC3E}">
        <p14:creationId xmlns:p14="http://schemas.microsoft.com/office/powerpoint/2010/main" val="3168811053"/>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2 general guidance</a:t>
            </a:r>
          </a:p>
        </p:txBody>
      </p:sp>
      <p:sp>
        <p:nvSpPr>
          <p:cNvPr id="2" name="Rectangle 1">
            <a:extLst>
              <a:ext uri="{FF2B5EF4-FFF2-40B4-BE49-F238E27FC236}">
                <a16:creationId xmlns:a16="http://schemas.microsoft.com/office/drawing/2014/main" id="{F476854E-5E72-4681-861E-5AA3EFF63BF4}"/>
              </a:ext>
            </a:extLst>
          </p:cNvPr>
          <p:cNvSpPr/>
          <p:nvPr/>
        </p:nvSpPr>
        <p:spPr>
          <a:xfrm>
            <a:off x="87331" y="1130157"/>
            <a:ext cx="9020710" cy="5509200"/>
          </a:xfrm>
          <a:prstGeom prst="rect">
            <a:avLst/>
          </a:prstGeom>
        </p:spPr>
        <p:txBody>
          <a:bodyPr wrap="square">
            <a:spAutoFit/>
          </a:bodyPr>
          <a:lstStyle/>
          <a:p>
            <a:pPr lvl="0"/>
            <a:r>
              <a:rPr lang="en-US" sz="1600" dirty="0"/>
              <a:t>Question 2 will ask candidates to evaluate a single historical source and reach a substantiated judgement as to what its purpose was. The question is worth 8 marks, with AOs 1 and 3 being worth 4 marks each. </a:t>
            </a:r>
          </a:p>
          <a:p>
            <a:pPr lvl="0"/>
            <a:endParaRPr lang="en-US" sz="1600" dirty="0"/>
          </a:p>
          <a:p>
            <a:pPr lvl="0"/>
            <a:r>
              <a:rPr lang="en-US" sz="1600" dirty="0"/>
              <a:t>As such it is important to remind candidates that whilst they need to address the purpose of the source, or in other words, why it was produced, it is equally important that they discuss the historical context in order to access marks for AO1.</a:t>
            </a:r>
          </a:p>
          <a:p>
            <a:pPr lvl="0"/>
            <a:r>
              <a:rPr lang="en-US" sz="1600" dirty="0"/>
              <a:t>In answering this question, candidates may be advised to follow a three-stage approach. Firstly, consider its purpose in terms of its </a:t>
            </a:r>
            <a:r>
              <a:rPr lang="en-US" sz="1600" b="1" dirty="0"/>
              <a:t>content</a:t>
            </a:r>
            <a:r>
              <a:rPr lang="en-US" sz="1600" dirty="0"/>
              <a:t>, or what it shows. Should candidates begin their answer with something like ‘The purpose of Source B is to show/depict…’ or so on, then they are already making a judgement and can access Band 2 for AO3. A good analysis of the imagery is important here, not just a token description of what they see. The well-known source above has plenty of strong imagery that should be fully </a:t>
            </a:r>
            <a:r>
              <a:rPr lang="en-US" sz="1600" dirty="0" err="1"/>
              <a:t>analysed</a:t>
            </a:r>
            <a:r>
              <a:rPr lang="en-US" sz="1600" dirty="0"/>
              <a:t>.</a:t>
            </a:r>
          </a:p>
          <a:p>
            <a:pPr lvl="0"/>
            <a:r>
              <a:rPr lang="en-US" sz="1600" dirty="0"/>
              <a:t>Secondly, candidates should consider the historical </a:t>
            </a:r>
            <a:r>
              <a:rPr lang="en-US" sz="1600" b="1" dirty="0"/>
              <a:t>context</a:t>
            </a:r>
            <a:r>
              <a:rPr lang="en-US" sz="1600" dirty="0"/>
              <a:t>. This means looking at </a:t>
            </a:r>
            <a:r>
              <a:rPr lang="en-US" sz="1600" b="1" dirty="0"/>
              <a:t>when </a:t>
            </a:r>
            <a:r>
              <a:rPr lang="en-US" sz="1600" dirty="0"/>
              <a:t>it was produced and discussing why it was produced at that particular time. In other words, what is happening around that particular time? This will enable candidates to access marks for AO1. In the case of the source above, 1938 was clearly a time when anti-Semitic propaganda was being widely disseminated by the Nazis. Candidates could </a:t>
            </a:r>
            <a:r>
              <a:rPr lang="en-US" sz="1600" dirty="0" err="1"/>
              <a:t>contextualise</a:t>
            </a:r>
            <a:r>
              <a:rPr lang="en-US" sz="1600" dirty="0"/>
              <a:t> the material by referring to the increasingly aggressive treatment of the Jews, from the initial boycott of shops, through the Nuremberg Laws and culminating in Kristallnacht. </a:t>
            </a:r>
          </a:p>
          <a:p>
            <a:pPr lvl="0"/>
            <a:r>
              <a:rPr lang="en-US" sz="1600" dirty="0"/>
              <a:t>Finally, candidates should consider the </a:t>
            </a:r>
            <a:r>
              <a:rPr lang="en-US" sz="1600" b="1" dirty="0"/>
              <a:t>audience,</a:t>
            </a:r>
            <a:r>
              <a:rPr lang="en-US" sz="1600" dirty="0"/>
              <a:t> or who it was produced for. Who would have seen this and where? In doing this, they can tail their answer by </a:t>
            </a:r>
            <a:r>
              <a:rPr lang="en-US" sz="1600" dirty="0" err="1"/>
              <a:t>re-emphasising</a:t>
            </a:r>
            <a:r>
              <a:rPr lang="en-US" sz="1600" dirty="0"/>
              <a:t> what the purpose of the source was, thereby reaching a substantiated judgement.</a:t>
            </a:r>
          </a:p>
          <a:p>
            <a:pPr lvl="0"/>
            <a:r>
              <a:rPr lang="en-US" sz="1600" dirty="0"/>
              <a:t>In summary therefore, candidates should address its purpose in terms of content (what is shows), context (why at that time) and audience (who’s it for).</a:t>
            </a:r>
            <a:endParaRPr lang="en-GB" sz="1600" dirty="0"/>
          </a:p>
        </p:txBody>
      </p:sp>
    </p:spTree>
    <p:extLst>
      <p:ext uri="{BB962C8B-B14F-4D97-AF65-F5344CB8AC3E}">
        <p14:creationId xmlns:p14="http://schemas.microsoft.com/office/powerpoint/2010/main" val="2275068150"/>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1 general guidance</a:t>
            </a:r>
          </a:p>
        </p:txBody>
      </p:sp>
      <p:pic>
        <p:nvPicPr>
          <p:cNvPr id="3" name="Picture 2">
            <a:extLst>
              <a:ext uri="{FF2B5EF4-FFF2-40B4-BE49-F238E27FC236}">
                <a16:creationId xmlns:a16="http://schemas.microsoft.com/office/drawing/2014/main" id="{1E13D2E1-2BA4-498E-81A5-FEE39229FABC}"/>
              </a:ext>
            </a:extLst>
          </p:cNvPr>
          <p:cNvPicPr>
            <a:picLocks noChangeAspect="1"/>
          </p:cNvPicPr>
          <p:nvPr/>
        </p:nvPicPr>
        <p:blipFill rotWithShape="1">
          <a:blip r:embed="rId3"/>
          <a:srcRect b="2620"/>
          <a:stretch/>
        </p:blipFill>
        <p:spPr>
          <a:xfrm>
            <a:off x="1567544" y="1109368"/>
            <a:ext cx="5256391" cy="4966496"/>
          </a:xfrm>
          <a:prstGeom prst="rect">
            <a:avLst/>
          </a:prstGeom>
        </p:spPr>
      </p:pic>
      <p:pic>
        <p:nvPicPr>
          <p:cNvPr id="4" name="Picture 3">
            <a:extLst>
              <a:ext uri="{FF2B5EF4-FFF2-40B4-BE49-F238E27FC236}">
                <a16:creationId xmlns:a16="http://schemas.microsoft.com/office/drawing/2014/main" id="{B06C72AD-8B29-4D60-9570-FD153F925BD8}"/>
              </a:ext>
            </a:extLst>
          </p:cNvPr>
          <p:cNvPicPr>
            <a:picLocks noChangeAspect="1"/>
          </p:cNvPicPr>
          <p:nvPr/>
        </p:nvPicPr>
        <p:blipFill rotWithShape="1">
          <a:blip r:embed="rId4"/>
          <a:srcRect t="11497"/>
          <a:stretch/>
        </p:blipFill>
        <p:spPr>
          <a:xfrm>
            <a:off x="1612337" y="6075864"/>
            <a:ext cx="5166804" cy="581487"/>
          </a:xfrm>
          <a:prstGeom prst="rect">
            <a:avLst/>
          </a:prstGeom>
        </p:spPr>
      </p:pic>
    </p:spTree>
    <p:extLst>
      <p:ext uri="{BB962C8B-B14F-4D97-AF65-F5344CB8AC3E}">
        <p14:creationId xmlns:p14="http://schemas.microsoft.com/office/powerpoint/2010/main" val="2719930490"/>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82912" y="0"/>
            <a:ext cx="7161088" cy="908720"/>
          </a:xfrm>
        </p:spPr>
        <p:txBody>
          <a:bodyPr/>
          <a:lstStyle/>
          <a:p>
            <a:pPr algn="l"/>
            <a:r>
              <a:rPr lang="en-GB" dirty="0">
                <a:latin typeface="Gotham Rounded Book" pitchFamily="50" charset="0"/>
              </a:rPr>
              <a:t>Marking Question 2</a:t>
            </a:r>
          </a:p>
        </p:txBody>
      </p:sp>
      <p:pic>
        <p:nvPicPr>
          <p:cNvPr id="2" name="Picture 1">
            <a:extLst>
              <a:ext uri="{FF2B5EF4-FFF2-40B4-BE49-F238E27FC236}">
                <a16:creationId xmlns:a16="http://schemas.microsoft.com/office/drawing/2014/main" id="{DBF4FF29-7643-42FF-885C-EA967C1E363D}"/>
              </a:ext>
            </a:extLst>
          </p:cNvPr>
          <p:cNvPicPr>
            <a:picLocks noChangeAspect="1"/>
          </p:cNvPicPr>
          <p:nvPr/>
        </p:nvPicPr>
        <p:blipFill>
          <a:blip r:embed="rId3"/>
          <a:stretch>
            <a:fillRect/>
          </a:stretch>
        </p:blipFill>
        <p:spPr>
          <a:xfrm>
            <a:off x="97047" y="2197290"/>
            <a:ext cx="4388661" cy="2770495"/>
          </a:xfrm>
          <a:prstGeom prst="rect">
            <a:avLst/>
          </a:prstGeom>
        </p:spPr>
      </p:pic>
      <p:pic>
        <p:nvPicPr>
          <p:cNvPr id="4" name="Picture 3">
            <a:extLst>
              <a:ext uri="{FF2B5EF4-FFF2-40B4-BE49-F238E27FC236}">
                <a16:creationId xmlns:a16="http://schemas.microsoft.com/office/drawing/2014/main" id="{E94DE883-E7CD-4757-9ABA-0B895214EEC7}"/>
              </a:ext>
            </a:extLst>
          </p:cNvPr>
          <p:cNvPicPr>
            <a:picLocks noChangeAspect="1"/>
          </p:cNvPicPr>
          <p:nvPr/>
        </p:nvPicPr>
        <p:blipFill>
          <a:blip r:embed="rId4"/>
          <a:stretch>
            <a:fillRect/>
          </a:stretch>
        </p:blipFill>
        <p:spPr>
          <a:xfrm>
            <a:off x="4487199" y="2293252"/>
            <a:ext cx="4559753" cy="2674533"/>
          </a:xfrm>
          <a:prstGeom prst="rect">
            <a:avLst/>
          </a:prstGeom>
        </p:spPr>
      </p:pic>
    </p:spTree>
    <p:extLst>
      <p:ext uri="{BB962C8B-B14F-4D97-AF65-F5344CB8AC3E}">
        <p14:creationId xmlns:p14="http://schemas.microsoft.com/office/powerpoint/2010/main" val="3063409923"/>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57226" y="0"/>
            <a:ext cx="7186773" cy="908720"/>
          </a:xfrm>
        </p:spPr>
        <p:txBody>
          <a:bodyPr/>
          <a:lstStyle/>
          <a:p>
            <a:pPr algn="l"/>
            <a:r>
              <a:rPr lang="en-GB" dirty="0">
                <a:latin typeface="Gotham Rounded Book" pitchFamily="50" charset="0"/>
              </a:rPr>
              <a:t>Marking Question 2</a:t>
            </a:r>
          </a:p>
        </p:txBody>
      </p:sp>
      <p:sp>
        <p:nvSpPr>
          <p:cNvPr id="3" name="Rectangle 2">
            <a:extLst>
              <a:ext uri="{FF2B5EF4-FFF2-40B4-BE49-F238E27FC236}">
                <a16:creationId xmlns:a16="http://schemas.microsoft.com/office/drawing/2014/main" id="{7D4EAF57-C9ED-4790-AC41-97F1B461FC7E}"/>
              </a:ext>
            </a:extLst>
          </p:cNvPr>
          <p:cNvSpPr/>
          <p:nvPr/>
        </p:nvSpPr>
        <p:spPr>
          <a:xfrm>
            <a:off x="318499" y="1762018"/>
            <a:ext cx="8635429" cy="4278094"/>
          </a:xfrm>
          <a:prstGeom prst="rect">
            <a:avLst/>
          </a:prstGeom>
        </p:spPr>
        <p:txBody>
          <a:bodyPr wrap="square">
            <a:spAutoFit/>
          </a:bodyPr>
          <a:lstStyle/>
          <a:p>
            <a:r>
              <a:rPr lang="en-GB" sz="1600" dirty="0"/>
              <a:t>This question assesses AO1 and AO3  - Underline in </a:t>
            </a:r>
            <a:r>
              <a:rPr lang="en-GB" sz="1600" b="1" u="sng" dirty="0"/>
              <a:t>red </a:t>
            </a:r>
            <a:r>
              <a:rPr lang="en-GB" sz="1600" dirty="0"/>
              <a:t>where an example of AO1 is seen. Highlight AO3 in yellow.</a:t>
            </a:r>
          </a:p>
          <a:p>
            <a:endParaRPr lang="en-GB" sz="1600" dirty="0"/>
          </a:p>
          <a:p>
            <a:r>
              <a:rPr lang="en-GB" sz="1600" b="1" dirty="0"/>
              <a:t>For AO1 </a:t>
            </a:r>
          </a:p>
          <a:p>
            <a:r>
              <a:rPr lang="en-GB" sz="1600" dirty="0"/>
              <a:t>Band 1 responses are basic – little own knowledge is used to place the source in context - </a:t>
            </a:r>
            <a:r>
              <a:rPr lang="en-GB" sz="1600" b="1" dirty="0"/>
              <a:t>1 mark</a:t>
            </a:r>
          </a:p>
          <a:p>
            <a:r>
              <a:rPr lang="en-GB" sz="1600" dirty="0"/>
              <a:t>Band 2 responses show some understanding of the historical context of the source – </a:t>
            </a:r>
            <a:r>
              <a:rPr lang="en-GB" sz="1600" b="1" dirty="0"/>
              <a:t>2 marks</a:t>
            </a:r>
          </a:p>
          <a:p>
            <a:r>
              <a:rPr lang="en-GB" sz="1600" dirty="0"/>
              <a:t>Band 3 responses show clear knowledge and detail of the events surrounding the creation of the source - </a:t>
            </a:r>
            <a:r>
              <a:rPr lang="en-GB" sz="1600" b="1" dirty="0"/>
              <a:t>3 or 4 marks</a:t>
            </a:r>
          </a:p>
          <a:p>
            <a:endParaRPr lang="en-GB" sz="1600" dirty="0"/>
          </a:p>
          <a:p>
            <a:r>
              <a:rPr lang="en-GB" sz="1600" b="1" dirty="0"/>
              <a:t>For AO3</a:t>
            </a:r>
          </a:p>
          <a:p>
            <a:r>
              <a:rPr lang="en-GB" sz="1600" dirty="0"/>
              <a:t>Band 1 responses describe the source. </a:t>
            </a:r>
            <a:r>
              <a:rPr lang="en-GB" sz="1600" b="1" dirty="0"/>
              <a:t>1 mark</a:t>
            </a:r>
          </a:p>
          <a:p>
            <a:r>
              <a:rPr lang="en-GB" sz="1600" dirty="0"/>
              <a:t>Band 2 responses make a clear reference to the purpose of the source. The answer goes beyond describing the source, but the analysis of the material is rather superficial - </a:t>
            </a:r>
            <a:r>
              <a:rPr lang="en-GB" sz="1600" b="1" dirty="0"/>
              <a:t>2 marks</a:t>
            </a:r>
          </a:p>
          <a:p>
            <a:r>
              <a:rPr lang="en-GB" sz="1600" dirty="0"/>
              <a:t>Band 3 responses fully evaluate the purpose – they have to address the intended audience of the source to reach Band 3 as well as of course considering the authorship. There needs to be a judgement as to the purpose to reach Band 3. The answer clearly addresses the attribution - </a:t>
            </a:r>
            <a:r>
              <a:rPr lang="en-GB" sz="1600" b="1" dirty="0"/>
              <a:t>3 or 4 marks</a:t>
            </a:r>
          </a:p>
        </p:txBody>
      </p:sp>
    </p:spTree>
    <p:extLst>
      <p:ext uri="{BB962C8B-B14F-4D97-AF65-F5344CB8AC3E}">
        <p14:creationId xmlns:p14="http://schemas.microsoft.com/office/powerpoint/2010/main" val="4070845715"/>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59622" y="0"/>
            <a:ext cx="7284378" cy="908720"/>
          </a:xfrm>
        </p:spPr>
        <p:txBody>
          <a:bodyPr/>
          <a:lstStyle/>
          <a:p>
            <a:pPr algn="l"/>
            <a:r>
              <a:rPr lang="en-GB" dirty="0">
                <a:latin typeface="Gotham Rounded Book" pitchFamily="50" charset="0"/>
              </a:rPr>
              <a:t>Question 2 exemplar</a:t>
            </a:r>
          </a:p>
        </p:txBody>
      </p:sp>
      <p:sp>
        <p:nvSpPr>
          <p:cNvPr id="3" name="Rectangle 2">
            <a:extLst>
              <a:ext uri="{FF2B5EF4-FFF2-40B4-BE49-F238E27FC236}">
                <a16:creationId xmlns:a16="http://schemas.microsoft.com/office/drawing/2014/main" id="{66501CF4-1483-4D96-B550-8754F744F1F5}"/>
              </a:ext>
            </a:extLst>
          </p:cNvPr>
          <p:cNvSpPr/>
          <p:nvPr/>
        </p:nvSpPr>
        <p:spPr>
          <a:xfrm>
            <a:off x="241443" y="1078787"/>
            <a:ext cx="8640566" cy="5016758"/>
          </a:xfrm>
          <a:prstGeom prst="rect">
            <a:avLst/>
          </a:prstGeom>
        </p:spPr>
        <p:txBody>
          <a:bodyPr wrap="square">
            <a:spAutoFit/>
          </a:bodyPr>
          <a:lstStyle/>
          <a:p>
            <a:r>
              <a:rPr lang="en-GB" sz="1600" b="1" dirty="0"/>
              <a:t>What was the purpose of Source B? </a:t>
            </a:r>
          </a:p>
          <a:p>
            <a:endParaRPr lang="en-GB" sz="1600" dirty="0"/>
          </a:p>
          <a:p>
            <a:r>
              <a:rPr lang="en-GB" sz="1600" dirty="0"/>
              <a:t>Source B is a propaganda creation by the Nazi Party to gain support for the Fuhrer and his actions. </a:t>
            </a:r>
          </a:p>
          <a:p>
            <a:r>
              <a:rPr lang="en-GB" sz="1600" dirty="0"/>
              <a:t>The poster depicts a Jew, who the Nazis used as scapegoats for the war and the depression. He is holding money which links to the idea of usury, that they would charge extortionately high interest rates on loans. This would rally hate against them. The poster also includes a communist sign. Communists were also used as scapegoats and they were banned in 1933 following the Reichstag fire. This inclusion links Jews to a direct attack on the government. </a:t>
            </a:r>
          </a:p>
          <a:p>
            <a:r>
              <a:rPr lang="en-GB" sz="1600" dirty="0"/>
              <a:t>The Third Reich was established as Hitler came into power and he believed in Social Darwinism, calling Jews sub-human. The poster is an attempt to gain support for actions such as the Nuremberg Laws; it uses radical undertones to portray Hitler's ideas of a master race. </a:t>
            </a:r>
          </a:p>
          <a:p>
            <a:r>
              <a:rPr lang="en-GB" sz="1600" b="1" dirty="0"/>
              <a:t>3/4</a:t>
            </a:r>
            <a:endParaRPr lang="en-GB" sz="1600" dirty="0"/>
          </a:p>
          <a:p>
            <a:r>
              <a:rPr lang="en-GB" sz="1600" b="1" dirty="0"/>
              <a:t>2/4</a:t>
            </a:r>
            <a:endParaRPr lang="en-GB" sz="1600" dirty="0"/>
          </a:p>
          <a:p>
            <a:r>
              <a:rPr lang="en-GB" sz="1600" b="1" dirty="0"/>
              <a:t>Total 5</a:t>
            </a:r>
          </a:p>
          <a:p>
            <a:endParaRPr lang="en-GB" sz="1600" dirty="0"/>
          </a:p>
          <a:p>
            <a:r>
              <a:rPr lang="en-GB" sz="1600" dirty="0"/>
              <a:t>A generalised judgement regarding the purpose is provided, thereby achieving low Band 2 AO3.</a:t>
            </a:r>
          </a:p>
          <a:p>
            <a:r>
              <a:rPr lang="en-GB" sz="1600" dirty="0"/>
              <a:t>A reasonable analysis of the source material is provided, supported by detailed knowledge and understanding.</a:t>
            </a:r>
          </a:p>
          <a:p>
            <a:r>
              <a:rPr lang="en-GB" sz="1600" dirty="0"/>
              <a:t>However, the purpose of the source is not fully analysed and evaluated; specific references to the context and audience were needed for Band 3 AO3.</a:t>
            </a:r>
          </a:p>
        </p:txBody>
      </p:sp>
    </p:spTree>
    <p:extLst>
      <p:ext uri="{BB962C8B-B14F-4D97-AF65-F5344CB8AC3E}">
        <p14:creationId xmlns:p14="http://schemas.microsoft.com/office/powerpoint/2010/main" val="4205078813"/>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1845A5-20F5-448A-9C7D-6540DE94E8FE}"/>
              </a:ext>
            </a:extLst>
          </p:cNvPr>
          <p:cNvPicPr>
            <a:picLocks noChangeAspect="1"/>
          </p:cNvPicPr>
          <p:nvPr/>
        </p:nvPicPr>
        <p:blipFill>
          <a:blip r:embed="rId3"/>
          <a:stretch>
            <a:fillRect/>
          </a:stretch>
        </p:blipFill>
        <p:spPr>
          <a:xfrm>
            <a:off x="2418610" y="955153"/>
            <a:ext cx="4369054" cy="5668186"/>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3 general guidance</a:t>
            </a:r>
          </a:p>
        </p:txBody>
      </p:sp>
      <p:cxnSp>
        <p:nvCxnSpPr>
          <p:cNvPr id="7" name="Straight Arrow Connector 6">
            <a:extLst>
              <a:ext uri="{FF2B5EF4-FFF2-40B4-BE49-F238E27FC236}">
                <a16:creationId xmlns:a16="http://schemas.microsoft.com/office/drawing/2014/main" id="{B98FD1BD-E3F0-40C3-842A-7CB5156896C5}"/>
              </a:ext>
            </a:extLst>
          </p:cNvPr>
          <p:cNvCxnSpPr>
            <a:cxnSpLocks/>
          </p:cNvCxnSpPr>
          <p:nvPr/>
        </p:nvCxnSpPr>
        <p:spPr>
          <a:xfrm flipH="1">
            <a:off x="5712596" y="4239928"/>
            <a:ext cx="505324" cy="568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A66849CA-474D-4D2D-9269-17AA7C755196}"/>
              </a:ext>
            </a:extLst>
          </p:cNvPr>
          <p:cNvPicPr>
            <a:picLocks noChangeAspect="1"/>
          </p:cNvPicPr>
          <p:nvPr/>
        </p:nvPicPr>
        <p:blipFill>
          <a:blip r:embed="rId4"/>
          <a:stretch>
            <a:fillRect/>
          </a:stretch>
        </p:blipFill>
        <p:spPr>
          <a:xfrm>
            <a:off x="2395197" y="5613578"/>
            <a:ext cx="4379513" cy="1028522"/>
          </a:xfrm>
          <a:prstGeom prst="rect">
            <a:avLst/>
          </a:prstGeom>
        </p:spPr>
      </p:pic>
    </p:spTree>
    <p:extLst>
      <p:ext uri="{BB962C8B-B14F-4D97-AF65-F5344CB8AC3E}">
        <p14:creationId xmlns:p14="http://schemas.microsoft.com/office/powerpoint/2010/main" val="1414802512"/>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3 general guidance</a:t>
            </a:r>
          </a:p>
        </p:txBody>
      </p:sp>
      <p:sp>
        <p:nvSpPr>
          <p:cNvPr id="2" name="Rectangle 1">
            <a:extLst>
              <a:ext uri="{FF2B5EF4-FFF2-40B4-BE49-F238E27FC236}">
                <a16:creationId xmlns:a16="http://schemas.microsoft.com/office/drawing/2014/main" id="{4B2C6E4B-56CE-4933-8DF2-415E8A702E1B}"/>
              </a:ext>
            </a:extLst>
          </p:cNvPr>
          <p:cNvSpPr/>
          <p:nvPr/>
        </p:nvSpPr>
        <p:spPr>
          <a:xfrm>
            <a:off x="241443" y="1130158"/>
            <a:ext cx="8840912" cy="5539978"/>
          </a:xfrm>
          <a:prstGeom prst="rect">
            <a:avLst/>
          </a:prstGeom>
        </p:spPr>
        <p:txBody>
          <a:bodyPr wrap="square">
            <a:spAutoFit/>
          </a:bodyPr>
          <a:lstStyle/>
          <a:p>
            <a:r>
              <a:rPr lang="en-US" sz="1600" dirty="0"/>
              <a:t>Question 3 is worth 10 marks and tests AOs 1 and 4 – historical knowledge and historical interpretations. 4 marks are awarded for AO1, 6 for AO4. </a:t>
            </a:r>
          </a:p>
          <a:p>
            <a:r>
              <a:rPr lang="en-US" sz="1600" dirty="0"/>
              <a:t>Candidates will be presented with two differing historical interpretations on a particular issue and will then be asked which one supports a particular view. </a:t>
            </a:r>
          </a:p>
          <a:p>
            <a:pPr lvl="0" defTabSz="914400">
              <a:defRPr/>
            </a:pPr>
            <a:r>
              <a:rPr lang="en-US" sz="1600" dirty="0"/>
              <a:t>It is important that candidates are aware of what an historical interpretation is. They should demonstrate awareness that it is a view formed after a period of reflection, that can be influenced by the time it is being written in, by the medium it is presented in, by the particular views of the author and very importantly, by the audience it is intended for. </a:t>
            </a:r>
          </a:p>
          <a:p>
            <a:pPr lvl="0" defTabSz="914400">
              <a:defRPr/>
            </a:pPr>
            <a:r>
              <a:rPr lang="en-US" sz="1600" dirty="0"/>
              <a:t>In this question, 4 marks are awarded for AO1 so in their answer candidates should demonstrate awareness of the ‘key feature’ in the question, in this case the Great Depression and the collapse of the Weimar Republic. </a:t>
            </a:r>
          </a:p>
          <a:p>
            <a:pPr lvl="0" defTabSz="914400">
              <a:defRPr/>
            </a:pPr>
            <a:r>
              <a:rPr lang="en-US" sz="1600" dirty="0"/>
              <a:t>It is advisable that candidates deal with each interpretation in turn and make an immediate judgement, which enables them to gain marks for AO4. In this example, candidates could commence by saying that Interpretation 1 does not support the view and go on to explain, in context, what it says. They should then consider the authorship – who wrote it and why would the author have that view? In doing so, candidates should also consider the </a:t>
            </a:r>
            <a:r>
              <a:rPr lang="en-US" sz="1600" b="1" dirty="0"/>
              <a:t>audience</a:t>
            </a:r>
            <a:r>
              <a:rPr lang="en-US" sz="1600" dirty="0"/>
              <a:t> – who was it written for?</a:t>
            </a:r>
          </a:p>
          <a:p>
            <a:pPr lvl="0" defTabSz="914400">
              <a:defRPr/>
            </a:pPr>
            <a:r>
              <a:rPr lang="en-US" sz="1600" dirty="0"/>
              <a:t>The same process should then be undertaken for the second interpretation, following the approach of – judgement as to whether it supports the view or not; what it says with some historical </a:t>
            </a:r>
            <a:r>
              <a:rPr lang="en-GB" sz="1600" dirty="0"/>
              <a:t>context</a:t>
            </a:r>
            <a:r>
              <a:rPr lang="en-US" sz="1600" dirty="0"/>
              <a:t> provided; who wrote it and why; who the prospective audience was. If the candidate follows these steps then they will be making a substantiated judgement, </a:t>
            </a:r>
            <a:r>
              <a:rPr lang="en-US" sz="1600" dirty="0" err="1"/>
              <a:t>analysing</a:t>
            </a:r>
            <a:r>
              <a:rPr lang="en-US" sz="1600" dirty="0"/>
              <a:t> how and why historical interpretations differ and demonstrating awareness of the wider historical debate. </a:t>
            </a:r>
          </a:p>
          <a:p>
            <a:pPr lvl="0" defTabSz="914400">
              <a:defRPr/>
            </a:pPr>
            <a:endParaRPr lang="en-GB" dirty="0"/>
          </a:p>
        </p:txBody>
      </p:sp>
    </p:spTree>
    <p:extLst>
      <p:ext uri="{BB962C8B-B14F-4D97-AF65-F5344CB8AC3E}">
        <p14:creationId xmlns:p14="http://schemas.microsoft.com/office/powerpoint/2010/main" val="1844640294"/>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49694" y="0"/>
            <a:ext cx="7094306" cy="908720"/>
          </a:xfrm>
        </p:spPr>
        <p:txBody>
          <a:bodyPr/>
          <a:lstStyle/>
          <a:p>
            <a:pPr algn="l"/>
            <a:r>
              <a:rPr lang="en-GB" dirty="0">
                <a:latin typeface="Gotham Rounded Book" pitchFamily="50" charset="0"/>
              </a:rPr>
              <a:t>Marking Question 3</a:t>
            </a:r>
          </a:p>
        </p:txBody>
      </p:sp>
      <p:pic>
        <p:nvPicPr>
          <p:cNvPr id="2" name="Picture 1">
            <a:extLst>
              <a:ext uri="{FF2B5EF4-FFF2-40B4-BE49-F238E27FC236}">
                <a16:creationId xmlns:a16="http://schemas.microsoft.com/office/drawing/2014/main" id="{771548FF-9F5D-4D02-B209-0B6DA0AE219A}"/>
              </a:ext>
            </a:extLst>
          </p:cNvPr>
          <p:cNvPicPr>
            <a:picLocks noChangeAspect="1"/>
          </p:cNvPicPr>
          <p:nvPr/>
        </p:nvPicPr>
        <p:blipFill>
          <a:blip r:embed="rId3"/>
          <a:stretch>
            <a:fillRect/>
          </a:stretch>
        </p:blipFill>
        <p:spPr>
          <a:xfrm>
            <a:off x="2118735" y="908720"/>
            <a:ext cx="4906529" cy="5912215"/>
          </a:xfrm>
          <a:prstGeom prst="rect">
            <a:avLst/>
          </a:prstGeom>
        </p:spPr>
      </p:pic>
    </p:spTree>
    <p:extLst>
      <p:ext uri="{BB962C8B-B14F-4D97-AF65-F5344CB8AC3E}">
        <p14:creationId xmlns:p14="http://schemas.microsoft.com/office/powerpoint/2010/main" val="3822026930"/>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93532" y="0"/>
            <a:ext cx="6950467" cy="908720"/>
          </a:xfrm>
        </p:spPr>
        <p:txBody>
          <a:bodyPr/>
          <a:lstStyle/>
          <a:p>
            <a:pPr algn="l"/>
            <a:r>
              <a:rPr lang="en-GB" dirty="0">
                <a:latin typeface="Gotham Rounded Book" pitchFamily="50" charset="0"/>
              </a:rPr>
              <a:t>Marking Question 3</a:t>
            </a:r>
          </a:p>
        </p:txBody>
      </p:sp>
      <p:pic>
        <p:nvPicPr>
          <p:cNvPr id="3" name="Picture 2">
            <a:extLst>
              <a:ext uri="{FF2B5EF4-FFF2-40B4-BE49-F238E27FC236}">
                <a16:creationId xmlns:a16="http://schemas.microsoft.com/office/drawing/2014/main" id="{B3047F00-1E74-4F63-8AFB-58C3F4FD19DB}"/>
              </a:ext>
            </a:extLst>
          </p:cNvPr>
          <p:cNvPicPr>
            <a:picLocks noChangeAspect="1"/>
          </p:cNvPicPr>
          <p:nvPr/>
        </p:nvPicPr>
        <p:blipFill>
          <a:blip r:embed="rId3"/>
          <a:stretch>
            <a:fillRect/>
          </a:stretch>
        </p:blipFill>
        <p:spPr>
          <a:xfrm>
            <a:off x="1637890" y="1005617"/>
            <a:ext cx="5868219" cy="1762371"/>
          </a:xfrm>
          <a:prstGeom prst="rect">
            <a:avLst/>
          </a:prstGeom>
        </p:spPr>
      </p:pic>
      <p:pic>
        <p:nvPicPr>
          <p:cNvPr id="4" name="Picture 3">
            <a:extLst>
              <a:ext uri="{FF2B5EF4-FFF2-40B4-BE49-F238E27FC236}">
                <a16:creationId xmlns:a16="http://schemas.microsoft.com/office/drawing/2014/main" id="{791BFAF7-FD44-4FC6-B578-3852A4B63EE4}"/>
              </a:ext>
            </a:extLst>
          </p:cNvPr>
          <p:cNvPicPr>
            <a:picLocks noChangeAspect="1"/>
          </p:cNvPicPr>
          <p:nvPr/>
        </p:nvPicPr>
        <p:blipFill>
          <a:blip r:embed="rId4"/>
          <a:stretch>
            <a:fillRect/>
          </a:stretch>
        </p:blipFill>
        <p:spPr>
          <a:xfrm>
            <a:off x="1897039" y="2767988"/>
            <a:ext cx="5609070" cy="3033955"/>
          </a:xfrm>
          <a:prstGeom prst="rect">
            <a:avLst/>
          </a:prstGeom>
        </p:spPr>
      </p:pic>
    </p:spTree>
    <p:extLst>
      <p:ext uri="{BB962C8B-B14F-4D97-AF65-F5344CB8AC3E}">
        <p14:creationId xmlns:p14="http://schemas.microsoft.com/office/powerpoint/2010/main" val="2926187385"/>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54830" y="0"/>
            <a:ext cx="7089169" cy="908720"/>
          </a:xfrm>
        </p:spPr>
        <p:txBody>
          <a:bodyPr/>
          <a:lstStyle/>
          <a:p>
            <a:pPr algn="l"/>
            <a:r>
              <a:rPr lang="en-GB" dirty="0">
                <a:latin typeface="Gotham Rounded Book" pitchFamily="50" charset="0"/>
              </a:rPr>
              <a:t>Marking Question 3</a:t>
            </a:r>
          </a:p>
        </p:txBody>
      </p:sp>
      <p:sp>
        <p:nvSpPr>
          <p:cNvPr id="2" name="Rectangle 1">
            <a:extLst>
              <a:ext uri="{FF2B5EF4-FFF2-40B4-BE49-F238E27FC236}">
                <a16:creationId xmlns:a16="http://schemas.microsoft.com/office/drawing/2014/main" id="{23D766E5-A1F5-448A-91EC-2F3576292B72}"/>
              </a:ext>
            </a:extLst>
          </p:cNvPr>
          <p:cNvSpPr/>
          <p:nvPr/>
        </p:nvSpPr>
        <p:spPr>
          <a:xfrm>
            <a:off x="184935" y="1042827"/>
            <a:ext cx="8882009" cy="5047536"/>
          </a:xfrm>
          <a:prstGeom prst="rect">
            <a:avLst/>
          </a:prstGeom>
        </p:spPr>
        <p:txBody>
          <a:bodyPr wrap="square">
            <a:spAutoFit/>
          </a:bodyPr>
          <a:lstStyle/>
          <a:p>
            <a:pPr lvl="0" defTabSz="914400">
              <a:defRPr/>
            </a:pPr>
            <a:r>
              <a:rPr lang="en-GB" sz="1400" dirty="0"/>
              <a:t>This question assesses </a:t>
            </a:r>
            <a:r>
              <a:rPr lang="en-GB" sz="1400" b="1" dirty="0"/>
              <a:t>AO1</a:t>
            </a:r>
            <a:r>
              <a:rPr lang="en-GB" sz="1400" dirty="0"/>
              <a:t> and </a:t>
            </a:r>
            <a:r>
              <a:rPr lang="en-GB" sz="1400" b="1" dirty="0"/>
              <a:t>AO4 </a:t>
            </a:r>
            <a:r>
              <a:rPr lang="en-GB" sz="1400" dirty="0"/>
              <a:t> - Underline in </a:t>
            </a:r>
            <a:r>
              <a:rPr lang="en-GB" sz="1400" b="1" u="sng" dirty="0"/>
              <a:t>red </a:t>
            </a:r>
            <a:r>
              <a:rPr lang="en-GB" sz="1400" dirty="0"/>
              <a:t>where an example of AO1 is seen. Highlight AO4 in yellow.</a:t>
            </a:r>
          </a:p>
          <a:p>
            <a:pPr lvl="0" defTabSz="914400">
              <a:defRPr/>
            </a:pPr>
            <a:endParaRPr lang="en-US" sz="1400" dirty="0"/>
          </a:p>
          <a:p>
            <a:pPr lvl="0" defTabSz="914400">
              <a:defRPr/>
            </a:pPr>
            <a:r>
              <a:rPr lang="en-US" sz="1400" b="1" dirty="0"/>
              <a:t>For AO1</a:t>
            </a:r>
          </a:p>
          <a:p>
            <a:pPr lvl="0" defTabSz="914400">
              <a:defRPr/>
            </a:pPr>
            <a:r>
              <a:rPr lang="en-US" sz="1400" dirty="0"/>
              <a:t>Band 1 responses provide little or no information beyond what is given in the interpretations. Limited understanding of the key feature in the question is shown – </a:t>
            </a:r>
            <a:r>
              <a:rPr lang="en-US" sz="1400" b="1" dirty="0"/>
              <a:t>1 mark.</a:t>
            </a:r>
          </a:p>
          <a:p>
            <a:pPr lvl="0" defTabSz="914400">
              <a:defRPr/>
            </a:pPr>
            <a:r>
              <a:rPr lang="en-US" sz="1400" dirty="0"/>
              <a:t>Band 2 responses begin to demonstrate some understanding by providing some relevant material beyond what is in the interpretations - </a:t>
            </a:r>
            <a:r>
              <a:rPr lang="en-US" sz="1400" b="1" dirty="0"/>
              <a:t> 2 marks.</a:t>
            </a:r>
          </a:p>
          <a:p>
            <a:pPr lvl="0" defTabSz="914400">
              <a:defRPr/>
            </a:pPr>
            <a:r>
              <a:rPr lang="en-US" sz="1400" dirty="0"/>
              <a:t>Band 3 responses provide detailed understanding of the key feature. This constitutes a reasonable range of accurate points that are relevant to the key feature – </a:t>
            </a:r>
            <a:r>
              <a:rPr lang="en-US" sz="1400" b="1" dirty="0"/>
              <a:t>3 marks.</a:t>
            </a:r>
            <a:endParaRPr lang="en-US" sz="1400" dirty="0"/>
          </a:p>
          <a:p>
            <a:pPr lvl="0" defTabSz="914400">
              <a:defRPr/>
            </a:pPr>
            <a:r>
              <a:rPr lang="en-US" sz="1400" dirty="0"/>
              <a:t>Band 4 responses clearly demonstrate understanding of the key feature by providing a good range of accurate points to fully support their analysis of the interpretations – </a:t>
            </a:r>
            <a:r>
              <a:rPr lang="en-US" sz="1400" b="1" dirty="0"/>
              <a:t>4 marks.</a:t>
            </a:r>
            <a:endParaRPr lang="en-US" sz="1400" dirty="0"/>
          </a:p>
          <a:p>
            <a:pPr lvl="0" defTabSz="914400">
              <a:defRPr/>
            </a:pPr>
            <a:endParaRPr lang="en-GB" sz="1400" b="1" dirty="0"/>
          </a:p>
          <a:p>
            <a:r>
              <a:rPr lang="en-US" sz="1400" b="1" dirty="0"/>
              <a:t>For AO4</a:t>
            </a:r>
          </a:p>
          <a:p>
            <a:pPr lvl="0" defTabSz="914400">
              <a:defRPr/>
            </a:pPr>
            <a:r>
              <a:rPr lang="en-US" sz="1400" dirty="0"/>
              <a:t>Band 1 responses display little understanding about the interpretations. They may copy or paraphrase the material with no judgement provided, nor with any reference to the authorship – </a:t>
            </a:r>
            <a:r>
              <a:rPr lang="en-US" sz="1400" b="1" dirty="0"/>
              <a:t>1 mark. </a:t>
            </a:r>
            <a:endParaRPr lang="en-US" sz="1400" dirty="0"/>
          </a:p>
          <a:p>
            <a:pPr lvl="0" defTabSz="914400">
              <a:defRPr/>
            </a:pPr>
            <a:r>
              <a:rPr lang="en-US" sz="1400" dirty="0"/>
              <a:t>Band 2 responses provide a basic judgement, but do not generally substantiate it. They make a superficial reference to the authorship – </a:t>
            </a:r>
            <a:r>
              <a:rPr lang="en-US" sz="1400" b="1" dirty="0"/>
              <a:t>2 marks.</a:t>
            </a:r>
          </a:p>
          <a:p>
            <a:pPr lvl="0" defTabSz="914400">
              <a:defRPr/>
            </a:pPr>
            <a:r>
              <a:rPr lang="en-US" sz="1400" dirty="0"/>
              <a:t>Band 3 responses provide a clear judgement as to what the interpretations say and support. Appropriate reference is made to the authorship, constituting an attempt to explain how and why the authors arrived at their respective interpretations – </a:t>
            </a:r>
            <a:r>
              <a:rPr lang="en-US" sz="1400" b="1" dirty="0"/>
              <a:t>3-4 marks.</a:t>
            </a:r>
          </a:p>
          <a:p>
            <a:pPr lvl="0" defTabSz="914400">
              <a:defRPr/>
            </a:pPr>
            <a:r>
              <a:rPr lang="en-US" sz="1400" dirty="0"/>
              <a:t>Band 4 responses provide a balanced analysis of both interpretations, reaching a substantiated judgement. This constitutes a full discussion of what the interpretations say and more importantly, the authorship, medium and audience in explaining how and why the interpretations were arrived at – </a:t>
            </a:r>
            <a:r>
              <a:rPr lang="en-US" sz="1400" b="1" dirty="0"/>
              <a:t>5-6 marks.</a:t>
            </a:r>
          </a:p>
        </p:txBody>
      </p:sp>
    </p:spTree>
    <p:extLst>
      <p:ext uri="{BB962C8B-B14F-4D97-AF65-F5344CB8AC3E}">
        <p14:creationId xmlns:p14="http://schemas.microsoft.com/office/powerpoint/2010/main" val="293252059"/>
      </p:ext>
    </p:extLst>
  </p:cSld>
  <p:clrMapOvr>
    <a:masterClrMapping/>
  </p:clrMapOvr>
  <mc:AlternateContent xmlns:mc="http://schemas.openxmlformats.org/markup-compatibility/2006" xmlns:p14="http://schemas.microsoft.com/office/powerpoint/2010/main">
    <mc:Choice Requires="p14">
      <p:transition spd="slow" p14:dur="2000" advTm="74020"/>
    </mc:Choice>
    <mc:Fallback xmlns="">
      <p:transition spd="slow" advTm="7402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05856" y="0"/>
            <a:ext cx="7238144" cy="908720"/>
          </a:xfrm>
        </p:spPr>
        <p:txBody>
          <a:bodyPr/>
          <a:lstStyle/>
          <a:p>
            <a:pPr algn="l"/>
            <a:r>
              <a:rPr lang="en-GB" dirty="0">
                <a:latin typeface="Gotham Rounded Book" pitchFamily="50" charset="0"/>
              </a:rPr>
              <a:t>Question 3 exemplar</a:t>
            </a:r>
          </a:p>
        </p:txBody>
      </p:sp>
      <p:sp>
        <p:nvSpPr>
          <p:cNvPr id="2" name="Rectangle 1">
            <a:extLst>
              <a:ext uri="{FF2B5EF4-FFF2-40B4-BE49-F238E27FC236}">
                <a16:creationId xmlns:a16="http://schemas.microsoft.com/office/drawing/2014/main" id="{2E25C04F-E1B4-438C-A4BC-C4CC5A7FC74D}"/>
              </a:ext>
            </a:extLst>
          </p:cNvPr>
          <p:cNvSpPr/>
          <p:nvPr/>
        </p:nvSpPr>
        <p:spPr>
          <a:xfrm>
            <a:off x="138702" y="1150706"/>
            <a:ext cx="8840912" cy="5575885"/>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Do the interpretations support the view that the Great Depression led to the collapse of the Weimar Republic?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Interpretation 1 implies that the effect of the Nazi Party led to the collapse of the Weimar Republic. The depression after 1929 led to many economic problems and Hitler used this weakness to attack the Weimar Republic. The Nazi Party became the largest party in the Reichstag in 1932 with 230 seats. The interpretation disagrees with the view that the depression is the reason for the collapse, instead claiming it was the Nazis. This may be because the author served in the German army in World War 2, implying he supported Hitler. Therefore, he would claim the usefulness of a dictator as the reason.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Interpretation 2 claims that the impact of the Great Depression is what led to the collapse. The Nazi Party grew as the middle class feared a communist uprising and it was believed that the Weimar Republic wasn't doing enough. The depression saw unemployment reached 9 million which made the Republic unpopular. The author is apparently against Hitler, calling him a tyrant in his book title. His view comes as he doesn't want to focus on the strength of the Nazis.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Interpretation 2 agrees with the view while interpretation 1 disagrees with it. This difference stems from the fact that the two authors have different opinions about Hitler and the Nazi Party.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2/4</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3/6</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5</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 judgement is provided, supported by some relevant AO1 and reference to the interpretation.</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Very generalised comments on the authorship are provided, but the issue of how and why interpretations are formed and differ is not developed.</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Once again, very generalised comments are provided as to why the interpretations differ; low Band 3 AO4 is just achieved.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3987849"/>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03C5FC1-E0EB-4FE1-A4C0-97F5CDBA6402}"/>
              </a:ext>
            </a:extLst>
          </p:cNvPr>
          <p:cNvPicPr>
            <a:picLocks noChangeAspect="1"/>
          </p:cNvPicPr>
          <p:nvPr/>
        </p:nvPicPr>
        <p:blipFill>
          <a:blip r:embed="rId3"/>
          <a:stretch>
            <a:fillRect/>
          </a:stretch>
        </p:blipFill>
        <p:spPr>
          <a:xfrm>
            <a:off x="4319561" y="2149192"/>
            <a:ext cx="4670116" cy="1015242"/>
          </a:xfrm>
          <a:prstGeom prst="rect">
            <a:avLst/>
          </a:prstGeom>
        </p:spPr>
      </p:pic>
      <p:pic>
        <p:nvPicPr>
          <p:cNvPr id="4" name="Picture 3">
            <a:extLst>
              <a:ext uri="{FF2B5EF4-FFF2-40B4-BE49-F238E27FC236}">
                <a16:creationId xmlns:a16="http://schemas.microsoft.com/office/drawing/2014/main" id="{E7AE1AF1-763D-4132-8ABA-5292D1CD45A8}"/>
              </a:ext>
            </a:extLst>
          </p:cNvPr>
          <p:cNvPicPr>
            <a:picLocks noChangeAspect="1"/>
          </p:cNvPicPr>
          <p:nvPr/>
        </p:nvPicPr>
        <p:blipFill>
          <a:blip r:embed="rId4"/>
          <a:stretch>
            <a:fillRect/>
          </a:stretch>
        </p:blipFill>
        <p:spPr>
          <a:xfrm>
            <a:off x="106199" y="994839"/>
            <a:ext cx="4114628" cy="5662786"/>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general guidance</a:t>
            </a:r>
          </a:p>
        </p:txBody>
      </p:sp>
      <p:pic>
        <p:nvPicPr>
          <p:cNvPr id="7" name="Picture 6">
            <a:extLst>
              <a:ext uri="{FF2B5EF4-FFF2-40B4-BE49-F238E27FC236}">
                <a16:creationId xmlns:a16="http://schemas.microsoft.com/office/drawing/2014/main" id="{B5F1C685-031C-4AD7-9F32-8EEF661124F2}"/>
              </a:ext>
            </a:extLst>
          </p:cNvPr>
          <p:cNvPicPr>
            <a:picLocks noChangeAspect="1"/>
          </p:cNvPicPr>
          <p:nvPr/>
        </p:nvPicPr>
        <p:blipFill>
          <a:blip r:embed="rId5"/>
          <a:stretch>
            <a:fillRect/>
          </a:stretch>
        </p:blipFill>
        <p:spPr>
          <a:xfrm>
            <a:off x="4319561" y="1011839"/>
            <a:ext cx="4718240" cy="1137353"/>
          </a:xfrm>
          <a:prstGeom prst="rect">
            <a:avLst/>
          </a:prstGeom>
        </p:spPr>
      </p:pic>
    </p:spTree>
    <p:extLst>
      <p:ext uri="{BB962C8B-B14F-4D97-AF65-F5344CB8AC3E}">
        <p14:creationId xmlns:p14="http://schemas.microsoft.com/office/powerpoint/2010/main" val="1059763118"/>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1 general guidance</a:t>
            </a:r>
          </a:p>
        </p:txBody>
      </p:sp>
      <p:sp>
        <p:nvSpPr>
          <p:cNvPr id="2" name="Rectangle 1">
            <a:extLst>
              <a:ext uri="{FF2B5EF4-FFF2-40B4-BE49-F238E27FC236}">
                <a16:creationId xmlns:a16="http://schemas.microsoft.com/office/drawing/2014/main" id="{2DB96101-C980-4231-BF92-23AD5F2ABD9D}"/>
              </a:ext>
            </a:extLst>
          </p:cNvPr>
          <p:cNvSpPr/>
          <p:nvPr/>
        </p:nvSpPr>
        <p:spPr>
          <a:xfrm>
            <a:off x="585628" y="1428107"/>
            <a:ext cx="8116584" cy="4801314"/>
          </a:xfrm>
          <a:prstGeom prst="rect">
            <a:avLst/>
          </a:prstGeom>
        </p:spPr>
        <p:txBody>
          <a:bodyPr wrap="square">
            <a:spAutoFit/>
          </a:bodyPr>
          <a:lstStyle/>
          <a:p>
            <a:pPr lvl="0"/>
            <a:r>
              <a:rPr lang="en-US" dirty="0"/>
              <a:t>For Question 1 candidates do not need to demonstrate historical knowledge (AO1) of the issue. Question 1 tests AO3 which is their ability to extract and </a:t>
            </a:r>
            <a:r>
              <a:rPr lang="en-US" dirty="0" err="1"/>
              <a:t>analyse</a:t>
            </a:r>
            <a:r>
              <a:rPr lang="en-US" dirty="0"/>
              <a:t> information from historical sources.</a:t>
            </a:r>
            <a:endParaRPr lang="en-GB" dirty="0"/>
          </a:p>
          <a:p>
            <a:pPr lvl="0"/>
            <a:r>
              <a:rPr lang="en-US" dirty="0"/>
              <a:t>Candidates should examine the material and extract a minimum of </a:t>
            </a:r>
            <a:r>
              <a:rPr lang="en-US" b="1" dirty="0"/>
              <a:t>two </a:t>
            </a:r>
            <a:r>
              <a:rPr lang="en-US" dirty="0"/>
              <a:t>relevant points from </a:t>
            </a:r>
            <a:r>
              <a:rPr lang="en-US" b="1" dirty="0"/>
              <a:t>each </a:t>
            </a:r>
            <a:r>
              <a:rPr lang="en-US" dirty="0"/>
              <a:t>source. There needs to be reasonably balanced use of the sources. For example, three points from one and two from another is acceptable, but unbalanced responses will be capped at three marks out of four. </a:t>
            </a:r>
            <a:endParaRPr lang="en-GB" dirty="0"/>
          </a:p>
          <a:p>
            <a:pPr lvl="0"/>
            <a:r>
              <a:rPr lang="en-US" dirty="0"/>
              <a:t>Candidates should ensure the information they extract is relevant to the question asked and not a mere paraphrase of what they have read or looked at in the case of a picture source. Good examination technique would be to start their response using the key issue in the question. In the above example for instance, candidates could begin their response with </a:t>
            </a:r>
            <a:r>
              <a:rPr lang="en-US" i="1" dirty="0"/>
              <a:t>‘Source A shows that during the conflict with the Spanish Armada, the Spanish ships were tightly packed together in a crescent formation…’</a:t>
            </a:r>
            <a:endParaRPr lang="en-GB" dirty="0"/>
          </a:p>
          <a:p>
            <a:pPr lvl="0"/>
            <a:r>
              <a:rPr lang="en-US" dirty="0"/>
              <a:t>They should also make a general inference from both sources, as this constitutes ‘</a:t>
            </a:r>
            <a:r>
              <a:rPr lang="en-US" dirty="0" err="1"/>
              <a:t>analysing</a:t>
            </a:r>
            <a:r>
              <a:rPr lang="en-US" dirty="0"/>
              <a:t>’ the material in its historical context. One way of doing this would be to provide a conclusion, for example – ‘Overall, both sources clearly show…’</a:t>
            </a:r>
            <a:endParaRPr lang="en-GB" dirty="0"/>
          </a:p>
          <a:p>
            <a:r>
              <a:rPr lang="en-US" dirty="0"/>
              <a:t> </a:t>
            </a:r>
            <a:endParaRPr lang="en-GB" dirty="0"/>
          </a:p>
        </p:txBody>
      </p:sp>
    </p:spTree>
    <p:extLst>
      <p:ext uri="{BB962C8B-B14F-4D97-AF65-F5344CB8AC3E}">
        <p14:creationId xmlns:p14="http://schemas.microsoft.com/office/powerpoint/2010/main" val="2829731149"/>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general guidance</a:t>
            </a:r>
          </a:p>
        </p:txBody>
      </p:sp>
      <p:sp>
        <p:nvSpPr>
          <p:cNvPr id="2" name="Rectangle 1">
            <a:extLst>
              <a:ext uri="{FF2B5EF4-FFF2-40B4-BE49-F238E27FC236}">
                <a16:creationId xmlns:a16="http://schemas.microsoft.com/office/drawing/2014/main" id="{D6BEA522-116E-4389-89F8-77306A8953D3}"/>
              </a:ext>
            </a:extLst>
          </p:cNvPr>
          <p:cNvSpPr/>
          <p:nvPr/>
        </p:nvSpPr>
        <p:spPr>
          <a:xfrm>
            <a:off x="56508" y="1438382"/>
            <a:ext cx="9015573" cy="4770537"/>
          </a:xfrm>
          <a:prstGeom prst="rect">
            <a:avLst/>
          </a:prstGeom>
        </p:spPr>
        <p:txBody>
          <a:bodyPr wrap="square">
            <a:spAutoFit/>
          </a:bodyPr>
          <a:lstStyle/>
          <a:p>
            <a:r>
              <a:rPr lang="en-US" sz="1600" dirty="0"/>
              <a:t>Question 4 is worth 11 marks and tests AOs 1 and 3. 3 marks are allocated for AO1 and 8 for AO3. Candidates will be provided with two sources and asked to make a judgement as to which one is more useful to an historian studying whatever the key feature in the question is. It is important to remind candidates that there is no ‘right’ answer. As long as their relative judgement is well supported, they can access the higher bands of the mark scheme for AO3.</a:t>
            </a:r>
          </a:p>
          <a:p>
            <a:endParaRPr lang="en-US" sz="1600" dirty="0"/>
          </a:p>
          <a:p>
            <a:r>
              <a:rPr lang="en-US" sz="1600" dirty="0"/>
              <a:t>One error regularly made by candidates, is to assume that some historical sources are not useful, which of course is not the case. In answering this question, they should examine each source in turn, assessing why they are useful in terms of the following – the </a:t>
            </a:r>
            <a:r>
              <a:rPr lang="en-US" sz="1600" b="1" dirty="0"/>
              <a:t>content </a:t>
            </a:r>
            <a:r>
              <a:rPr lang="en-US" sz="1600" dirty="0"/>
              <a:t>(what is says or shows), the </a:t>
            </a:r>
            <a:r>
              <a:rPr lang="en-US" sz="1600" b="1" dirty="0"/>
              <a:t>authorship</a:t>
            </a:r>
            <a:r>
              <a:rPr lang="en-US" sz="1600" dirty="0"/>
              <a:t> and finally the </a:t>
            </a:r>
            <a:r>
              <a:rPr lang="en-US" sz="1600" b="1" dirty="0"/>
              <a:t>audience</a:t>
            </a:r>
            <a:r>
              <a:rPr lang="en-US" sz="1600" dirty="0"/>
              <a:t>. Whilst they are following this approach, candidates should remember to regularly use the term ’useful’, as well as displaying understanding about the key feature.</a:t>
            </a:r>
          </a:p>
          <a:p>
            <a:r>
              <a:rPr lang="en-US" sz="1600" dirty="0"/>
              <a:t>In the example above, either source could be the more useful. Source C because it is a sarcastic depiction of events in the Rhineland, showing the heavily armed German goose, treading on the Locarno Pact yet offering peace, drawn from a British perspective for a British audience, thus reflecting an outsider’s view on the events. Source D could be judged to be more useful, coming from a speech by Hitler professing peaceful intentions to the Reichstag, yet undoubtedly aimed at Germany’s </a:t>
            </a:r>
            <a:r>
              <a:rPr lang="en-US" sz="1600" dirty="0" err="1"/>
              <a:t>neighbours</a:t>
            </a:r>
            <a:r>
              <a:rPr lang="en-US" sz="1600" dirty="0"/>
              <a:t>.</a:t>
            </a:r>
          </a:p>
          <a:p>
            <a:r>
              <a:rPr lang="en-US" sz="1600" dirty="0"/>
              <a:t>Having examined the usefulness of the two sources, candidates must make a </a:t>
            </a:r>
            <a:r>
              <a:rPr lang="en-US" sz="1600" b="1" dirty="0"/>
              <a:t>relative </a:t>
            </a:r>
            <a:r>
              <a:rPr lang="en-US" sz="1600" dirty="0"/>
              <a:t>judgement, as in ‘overall, the most useful source is…’. This needs to be supported and rather more substantial than comments such as ‘because it has more information’ and so on.</a:t>
            </a:r>
            <a:endParaRPr lang="en-GB" sz="1600" dirty="0"/>
          </a:p>
        </p:txBody>
      </p:sp>
    </p:spTree>
    <p:extLst>
      <p:ext uri="{BB962C8B-B14F-4D97-AF65-F5344CB8AC3E}">
        <p14:creationId xmlns:p14="http://schemas.microsoft.com/office/powerpoint/2010/main" val="4174821624"/>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21612" y="0"/>
            <a:ext cx="7022387" cy="908720"/>
          </a:xfrm>
        </p:spPr>
        <p:txBody>
          <a:bodyPr/>
          <a:lstStyle/>
          <a:p>
            <a:pPr algn="l"/>
            <a:r>
              <a:rPr lang="en-GB" dirty="0">
                <a:latin typeface="Gotham Rounded Book" pitchFamily="50" charset="0"/>
              </a:rPr>
              <a:t>Marking Question 4</a:t>
            </a:r>
          </a:p>
        </p:txBody>
      </p:sp>
      <p:pic>
        <p:nvPicPr>
          <p:cNvPr id="2" name="Picture 1">
            <a:extLst>
              <a:ext uri="{FF2B5EF4-FFF2-40B4-BE49-F238E27FC236}">
                <a16:creationId xmlns:a16="http://schemas.microsoft.com/office/drawing/2014/main" id="{F67E33FD-B901-4B4E-930E-61FB22082EA2}"/>
              </a:ext>
            </a:extLst>
          </p:cNvPr>
          <p:cNvPicPr>
            <a:picLocks noChangeAspect="1"/>
          </p:cNvPicPr>
          <p:nvPr/>
        </p:nvPicPr>
        <p:blipFill>
          <a:blip r:embed="rId3"/>
          <a:stretch>
            <a:fillRect/>
          </a:stretch>
        </p:blipFill>
        <p:spPr>
          <a:xfrm>
            <a:off x="121335" y="1842448"/>
            <a:ext cx="4131963" cy="4163994"/>
          </a:xfrm>
          <a:prstGeom prst="rect">
            <a:avLst/>
          </a:prstGeom>
        </p:spPr>
      </p:pic>
      <p:pic>
        <p:nvPicPr>
          <p:cNvPr id="3" name="Picture 2">
            <a:extLst>
              <a:ext uri="{FF2B5EF4-FFF2-40B4-BE49-F238E27FC236}">
                <a16:creationId xmlns:a16="http://schemas.microsoft.com/office/drawing/2014/main" id="{ABE40158-F9CC-4D80-9FB3-B587559AE675}"/>
              </a:ext>
            </a:extLst>
          </p:cNvPr>
          <p:cNvPicPr>
            <a:picLocks noChangeAspect="1"/>
          </p:cNvPicPr>
          <p:nvPr/>
        </p:nvPicPr>
        <p:blipFill>
          <a:blip r:embed="rId4"/>
          <a:stretch>
            <a:fillRect/>
          </a:stretch>
        </p:blipFill>
        <p:spPr>
          <a:xfrm>
            <a:off x="4435522" y="1842448"/>
            <a:ext cx="4482352" cy="1820281"/>
          </a:xfrm>
          <a:prstGeom prst="rect">
            <a:avLst/>
          </a:prstGeom>
        </p:spPr>
      </p:pic>
      <p:pic>
        <p:nvPicPr>
          <p:cNvPr id="5" name="Picture 4">
            <a:extLst>
              <a:ext uri="{FF2B5EF4-FFF2-40B4-BE49-F238E27FC236}">
                <a16:creationId xmlns:a16="http://schemas.microsoft.com/office/drawing/2014/main" id="{B1C61A76-8813-4C5B-B4A1-355DC1A67FED}"/>
              </a:ext>
            </a:extLst>
          </p:cNvPr>
          <p:cNvPicPr>
            <a:picLocks noChangeAspect="1"/>
          </p:cNvPicPr>
          <p:nvPr/>
        </p:nvPicPr>
        <p:blipFill>
          <a:blip r:embed="rId5"/>
          <a:stretch>
            <a:fillRect/>
          </a:stretch>
        </p:blipFill>
        <p:spPr>
          <a:xfrm>
            <a:off x="4576391" y="3662729"/>
            <a:ext cx="4341483" cy="1603009"/>
          </a:xfrm>
          <a:prstGeom prst="rect">
            <a:avLst/>
          </a:prstGeom>
        </p:spPr>
      </p:pic>
    </p:spTree>
    <p:extLst>
      <p:ext uri="{BB962C8B-B14F-4D97-AF65-F5344CB8AC3E}">
        <p14:creationId xmlns:p14="http://schemas.microsoft.com/office/powerpoint/2010/main" val="3810811486"/>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77774" y="0"/>
            <a:ext cx="7166225" cy="908720"/>
          </a:xfrm>
        </p:spPr>
        <p:txBody>
          <a:bodyPr/>
          <a:lstStyle/>
          <a:p>
            <a:pPr algn="l"/>
            <a:r>
              <a:rPr lang="en-GB" dirty="0">
                <a:latin typeface="Gotham Rounded Book" pitchFamily="50" charset="0"/>
              </a:rPr>
              <a:t>Marking Question 4</a:t>
            </a:r>
          </a:p>
        </p:txBody>
      </p:sp>
      <p:sp>
        <p:nvSpPr>
          <p:cNvPr id="4" name="Rectangle 3">
            <a:extLst>
              <a:ext uri="{FF2B5EF4-FFF2-40B4-BE49-F238E27FC236}">
                <a16:creationId xmlns:a16="http://schemas.microsoft.com/office/drawing/2014/main" id="{C5C1EEA7-7AF3-4464-AB4D-10494118EDC1}"/>
              </a:ext>
            </a:extLst>
          </p:cNvPr>
          <p:cNvSpPr/>
          <p:nvPr/>
        </p:nvSpPr>
        <p:spPr>
          <a:xfrm>
            <a:off x="246579" y="1227762"/>
            <a:ext cx="8774131" cy="5047536"/>
          </a:xfrm>
          <a:prstGeom prst="rect">
            <a:avLst/>
          </a:prstGeom>
        </p:spPr>
        <p:txBody>
          <a:bodyPr wrap="square">
            <a:spAutoFit/>
          </a:bodyPr>
          <a:lstStyle/>
          <a:p>
            <a:pPr lvl="0" defTabSz="914400">
              <a:defRPr/>
            </a:pPr>
            <a:r>
              <a:rPr lang="en-GB" sz="1400" dirty="0"/>
              <a:t>This question assesses </a:t>
            </a:r>
            <a:r>
              <a:rPr lang="en-GB" sz="1400" b="1" dirty="0"/>
              <a:t>AO1</a:t>
            </a:r>
            <a:r>
              <a:rPr lang="en-GB" sz="1400" dirty="0"/>
              <a:t> and </a:t>
            </a:r>
            <a:r>
              <a:rPr lang="en-GB" sz="1400" b="1" dirty="0"/>
              <a:t>AO3 </a:t>
            </a:r>
            <a:r>
              <a:rPr lang="en-GB" sz="1400" dirty="0"/>
              <a:t> - Underline in </a:t>
            </a:r>
            <a:r>
              <a:rPr lang="en-GB" sz="1400" b="1" u="sng" dirty="0"/>
              <a:t>red </a:t>
            </a:r>
            <a:r>
              <a:rPr lang="en-GB" sz="1400" dirty="0"/>
              <a:t>where an example of AO1 is seen. Highlight AO3 in yellow.</a:t>
            </a:r>
          </a:p>
          <a:p>
            <a:pPr lvl="0" defTabSz="914400">
              <a:defRPr/>
            </a:pPr>
            <a:r>
              <a:rPr lang="en-GB" sz="1400" dirty="0"/>
              <a:t>There are 3 marks for AO1 and 8 for AO3. If answers use one source more than the other – keep marks at no higher than Band 2 for AO3.</a:t>
            </a:r>
          </a:p>
          <a:p>
            <a:endParaRPr lang="en-GB" sz="1400" dirty="0"/>
          </a:p>
          <a:p>
            <a:r>
              <a:rPr lang="en-GB" sz="1400" b="1" dirty="0"/>
              <a:t>For AO1</a:t>
            </a:r>
          </a:p>
          <a:p>
            <a:r>
              <a:rPr lang="en-GB" sz="1400" dirty="0"/>
              <a:t>If there is no understanding of the key feature in the question and no own knowledge to place the sources in context then no marks are awarded.</a:t>
            </a:r>
          </a:p>
          <a:p>
            <a:r>
              <a:rPr lang="en-GB" sz="1400" dirty="0"/>
              <a:t>Band 1 responses demonstrate limited understanding of key feature. Generalised points are made that do not go beyond the material provided - </a:t>
            </a:r>
            <a:r>
              <a:rPr lang="en-GB" sz="1400" b="1" dirty="0"/>
              <a:t>1 mark.</a:t>
            </a:r>
          </a:p>
          <a:p>
            <a:r>
              <a:rPr lang="en-GB" sz="1400" dirty="0"/>
              <a:t>Band 2 responses show some understanding of the context. Some contextual support and understanding of the key feature going beyond what has been provided - </a:t>
            </a:r>
            <a:r>
              <a:rPr lang="en-GB" sz="1400" b="1" dirty="0"/>
              <a:t>2 marks.</a:t>
            </a:r>
          </a:p>
          <a:p>
            <a:r>
              <a:rPr lang="en-GB" sz="1400" dirty="0"/>
              <a:t>Band 3 responses show specific detail and understanding of the key feature in the question – </a:t>
            </a:r>
            <a:r>
              <a:rPr lang="en-GB" sz="1400" b="1" dirty="0"/>
              <a:t>3 marks.</a:t>
            </a:r>
          </a:p>
          <a:p>
            <a:endParaRPr lang="en-GB" sz="1400" dirty="0"/>
          </a:p>
          <a:p>
            <a:r>
              <a:rPr lang="en-GB" sz="1400" b="1" dirty="0"/>
              <a:t>For AO3</a:t>
            </a:r>
          </a:p>
          <a:p>
            <a:r>
              <a:rPr lang="en-GB" sz="1400" dirty="0"/>
              <a:t>If there is no use of the sources – no marks are awarded.</a:t>
            </a:r>
          </a:p>
          <a:p>
            <a:r>
              <a:rPr lang="en-GB" sz="1400" dirty="0"/>
              <a:t>Band 1 responses tend to copy or paraphrase the sources. Little evaluation is undertaken and no judgement is provided. The utility of the sources are not referred to – </a:t>
            </a:r>
            <a:r>
              <a:rPr lang="en-GB" sz="1400" b="1" dirty="0"/>
              <a:t>1 or 2 marks.</a:t>
            </a:r>
          </a:p>
          <a:p>
            <a:r>
              <a:rPr lang="en-GB" sz="1400" dirty="0"/>
              <a:t>Band 2 responses begin to address the issue of utility. They tend to look at the content and attribution of the sources without real development. A judgement may be provided but it is unsupported - </a:t>
            </a:r>
            <a:r>
              <a:rPr lang="en-GB" sz="1400" b="1" dirty="0"/>
              <a:t>3 or 4 marks.</a:t>
            </a:r>
          </a:p>
          <a:p>
            <a:r>
              <a:rPr lang="en-US" sz="1400" dirty="0"/>
              <a:t>Band 3 responses will have evaluated the content and authorship of the sources and reached a judgement that is not relative. Relative judgements with superficial reasoning should be capped at high Band 3. </a:t>
            </a:r>
            <a:endParaRPr lang="en-GB" sz="1400" dirty="0"/>
          </a:p>
          <a:p>
            <a:r>
              <a:rPr lang="en-GB" sz="1400" dirty="0"/>
              <a:t>Band 4 responses consistently evaluate the sources in terms of their content, authorship and audience. They make a supported, </a:t>
            </a:r>
            <a:r>
              <a:rPr lang="en-GB" sz="1400" b="1" dirty="0"/>
              <a:t>relative</a:t>
            </a:r>
            <a:r>
              <a:rPr lang="en-GB" sz="1400" dirty="0"/>
              <a:t> </a:t>
            </a:r>
            <a:r>
              <a:rPr lang="en-GB" sz="1400" b="1" dirty="0"/>
              <a:t>judgement </a:t>
            </a:r>
            <a:r>
              <a:rPr lang="en-GB" sz="1400" dirty="0"/>
              <a:t>as to which source is most useful. </a:t>
            </a:r>
          </a:p>
        </p:txBody>
      </p:sp>
    </p:spTree>
    <p:extLst>
      <p:ext uri="{BB962C8B-B14F-4D97-AF65-F5344CB8AC3E}">
        <p14:creationId xmlns:p14="http://schemas.microsoft.com/office/powerpoint/2010/main" val="3712746631"/>
      </p:ext>
    </p:extLst>
  </p:cSld>
  <p:clrMapOvr>
    <a:masterClrMapping/>
  </p:clrMapOvr>
  <mc:AlternateContent xmlns:mc="http://schemas.openxmlformats.org/markup-compatibility/2006" xmlns:p14="http://schemas.microsoft.com/office/powerpoint/2010/main">
    <mc:Choice Requires="p14">
      <p:transition spd="slow" p14:dur="2000" advTm="78228"/>
    </mc:Choice>
    <mc:Fallback xmlns="">
      <p:transition spd="slow" advTm="78228"/>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75034" y="0"/>
            <a:ext cx="7268966" cy="908720"/>
          </a:xfrm>
        </p:spPr>
        <p:txBody>
          <a:bodyPr/>
          <a:lstStyle/>
          <a:p>
            <a:pPr algn="l"/>
            <a:r>
              <a:rPr lang="en-GB" dirty="0">
                <a:latin typeface="Gotham Rounded Book" pitchFamily="50" charset="0"/>
              </a:rPr>
              <a:t>Question 4 exemplar</a:t>
            </a:r>
          </a:p>
        </p:txBody>
      </p:sp>
      <p:sp>
        <p:nvSpPr>
          <p:cNvPr id="3" name="Rectangle 2">
            <a:extLst>
              <a:ext uri="{FF2B5EF4-FFF2-40B4-BE49-F238E27FC236}">
                <a16:creationId xmlns:a16="http://schemas.microsoft.com/office/drawing/2014/main" id="{89255CF5-B94F-49E3-A70B-17731FC07051}"/>
              </a:ext>
            </a:extLst>
          </p:cNvPr>
          <p:cNvSpPr/>
          <p:nvPr/>
        </p:nvSpPr>
        <p:spPr>
          <a:xfrm>
            <a:off x="226031" y="1191802"/>
            <a:ext cx="8650841" cy="5129930"/>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Which of the sources is more useful to an historian studying events in the Rhineland, 1936?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The sources are of varying usefulness to an historian. Source C is useful as it illustrates the reoccupation of the Rhineland by the Nazis. The goose is heavily armed but claiming peace which is ironic but true of the German rearmament. It is a step in on a piece of paper saying Locarno, in reference to the Locarno Pact in 1925 which is being broken. The Nazi flag in the back highlights the support which is true as in a vote 98.8% of the people agreed with his actions. However, it is a comical cartoon which reduces its usefulness as it is a caricature of events.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Source D is useful as it is a speech by Hitler following the reoccupation of the Rhineland. It shows that Hitler openly opposed the Locarno Pact in his actions. It is useful as it tells the historian as it links the Rhineland to his foreign policy aim of Lebensraum. It also shows that Hitler claimed to seek peace, which is in direct opposition to many of his actions, including World War Two.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Overall, both sources are useful but Source D is more useful as it is a primary source of evidence which clearly shows Hitler's aim.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2/3</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3/8</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5</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utility of Source C is reasonably addressed, supported by relevant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authorship, however, is weakly addressed and underdeveloped.</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Limited analysis has been provided and the overall judgement is unsubstantiated; greater development of the authorship, context and audience was needed.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159525"/>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Answering Question 5</a:t>
            </a:r>
          </a:p>
        </p:txBody>
      </p:sp>
      <p:pic>
        <p:nvPicPr>
          <p:cNvPr id="4" name="Picture 3">
            <a:extLst>
              <a:ext uri="{FF2B5EF4-FFF2-40B4-BE49-F238E27FC236}">
                <a16:creationId xmlns:a16="http://schemas.microsoft.com/office/drawing/2014/main" id="{00B0357D-8645-4A6D-B426-9ECB7F698F4A}"/>
              </a:ext>
            </a:extLst>
          </p:cNvPr>
          <p:cNvPicPr>
            <a:picLocks noChangeAspect="1"/>
          </p:cNvPicPr>
          <p:nvPr/>
        </p:nvPicPr>
        <p:blipFill>
          <a:blip r:embed="rId3"/>
          <a:stretch>
            <a:fillRect/>
          </a:stretch>
        </p:blipFill>
        <p:spPr>
          <a:xfrm>
            <a:off x="66873" y="1003286"/>
            <a:ext cx="5670405" cy="3423640"/>
          </a:xfrm>
          <a:prstGeom prst="rect">
            <a:avLst/>
          </a:prstGeom>
        </p:spPr>
      </p:pic>
      <p:pic>
        <p:nvPicPr>
          <p:cNvPr id="7" name="Picture 6">
            <a:extLst>
              <a:ext uri="{FF2B5EF4-FFF2-40B4-BE49-F238E27FC236}">
                <a16:creationId xmlns:a16="http://schemas.microsoft.com/office/drawing/2014/main" id="{E056264E-47A7-406D-BA53-7129148F6DA1}"/>
              </a:ext>
            </a:extLst>
          </p:cNvPr>
          <p:cNvPicPr>
            <a:picLocks noChangeAspect="1"/>
          </p:cNvPicPr>
          <p:nvPr/>
        </p:nvPicPr>
        <p:blipFill>
          <a:blip r:embed="rId4"/>
          <a:stretch>
            <a:fillRect/>
          </a:stretch>
        </p:blipFill>
        <p:spPr>
          <a:xfrm>
            <a:off x="66872" y="4330502"/>
            <a:ext cx="5617443" cy="1854715"/>
          </a:xfrm>
          <a:prstGeom prst="rect">
            <a:avLst/>
          </a:prstGeom>
        </p:spPr>
      </p:pic>
    </p:spTree>
    <p:extLst>
      <p:ext uri="{BB962C8B-B14F-4D97-AF65-F5344CB8AC3E}">
        <p14:creationId xmlns:p14="http://schemas.microsoft.com/office/powerpoint/2010/main" val="1149283756"/>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Answering Question 5</a:t>
            </a:r>
          </a:p>
        </p:txBody>
      </p:sp>
      <p:sp>
        <p:nvSpPr>
          <p:cNvPr id="2" name="Rectangle 1">
            <a:extLst>
              <a:ext uri="{FF2B5EF4-FFF2-40B4-BE49-F238E27FC236}">
                <a16:creationId xmlns:a16="http://schemas.microsoft.com/office/drawing/2014/main" id="{C265874B-1CF9-46D5-A0F7-2870D18A13E8}"/>
              </a:ext>
            </a:extLst>
          </p:cNvPr>
          <p:cNvSpPr/>
          <p:nvPr/>
        </p:nvSpPr>
        <p:spPr>
          <a:xfrm>
            <a:off x="184935" y="1104472"/>
            <a:ext cx="8856323" cy="5755422"/>
          </a:xfrm>
          <a:prstGeom prst="rect">
            <a:avLst/>
          </a:prstGeom>
        </p:spPr>
        <p:txBody>
          <a:bodyPr wrap="square">
            <a:spAutoFit/>
          </a:bodyPr>
          <a:lstStyle/>
          <a:p>
            <a:pPr lvl="0"/>
            <a:r>
              <a:rPr lang="en-US" sz="1600" dirty="0"/>
              <a:t>Question 5 tests AOs 1 and 4 and is worth 16 marks with 3 additional marks for </a:t>
            </a:r>
            <a:r>
              <a:rPr lang="en-US" sz="1600" dirty="0" err="1"/>
              <a:t>SPaG</a:t>
            </a:r>
            <a:r>
              <a:rPr lang="en-US" sz="1600" dirty="0"/>
              <a:t>. 4 marks are awarded for AO1, 12 for AO4.</a:t>
            </a:r>
          </a:p>
          <a:p>
            <a:pPr lvl="0"/>
            <a:r>
              <a:rPr lang="en-US" sz="1600" dirty="0"/>
              <a:t>For question 5 candidates once again need to be clear in their understanding of what an historical interpretation is. The same principles apply here as for Question 3. They should demonstrate awareness that it is a view formed after a period of reflection, that can be influenced by the time it is being written in, by the medium it is presented in, by the particular views of the author and very importantly, by the audience it is intended for.</a:t>
            </a:r>
            <a:endParaRPr lang="en-GB" sz="1600" dirty="0"/>
          </a:p>
          <a:p>
            <a:pPr lvl="0"/>
            <a:r>
              <a:rPr lang="en-US" sz="1600" dirty="0"/>
              <a:t>Candidates will be presented with a single sentence interpretation and will need to provide a </a:t>
            </a:r>
            <a:r>
              <a:rPr lang="en-US" sz="1600" b="1" dirty="0"/>
              <a:t>two-sided </a:t>
            </a:r>
            <a:r>
              <a:rPr lang="en-US" sz="1600" dirty="0"/>
              <a:t>response. Firstly, they need to provide a judgement that agrees with the interpretation, explaining why aspects of the interpretation are correct. This part of the answer will use what the interpretation says and should be backed up by their historical knowledge, as four marks are awarded for AO1.</a:t>
            </a:r>
          </a:p>
          <a:p>
            <a:pPr lvl="0"/>
            <a:r>
              <a:rPr lang="en-US" sz="1600" dirty="0"/>
              <a:t>Candidates may then wish to discuss the authorship, explaining how and why the author has reached their interpretation.</a:t>
            </a:r>
            <a:endParaRPr lang="en-GB" sz="1600" dirty="0"/>
          </a:p>
          <a:p>
            <a:pPr lvl="0"/>
            <a:r>
              <a:rPr lang="en-US" sz="1600" dirty="0"/>
              <a:t>They should then provide a counter-argument that explains why aspects of the interpretation may be incorrect or limited in scope. Relevant historical knowledge is required to back up this part of their response, but it should once again focus strongly on the understanding that the authorship and audience have influenced the forming of the interpretation. Good examination technique would be for candidates to provide a brief discussion of how other authors, writing from a different perspective, in possibly a different time or medium and again for a different audience, would arrive at a differing historical interpretation. This would enable them to demonstrate awareness of the ‘wider historical debate’ and access the higher Bands of the mark scheme. </a:t>
            </a:r>
            <a:endParaRPr lang="en-GB" sz="1600" dirty="0"/>
          </a:p>
          <a:p>
            <a:pPr lvl="0"/>
            <a:r>
              <a:rPr lang="en-US" sz="1600" dirty="0"/>
              <a:t>As always, a general overall conclusion reiterating the main points made, constitutes good examination technique.</a:t>
            </a:r>
            <a:endParaRPr lang="en-GB" sz="1600" dirty="0"/>
          </a:p>
        </p:txBody>
      </p:sp>
    </p:spTree>
    <p:extLst>
      <p:ext uri="{BB962C8B-B14F-4D97-AF65-F5344CB8AC3E}">
        <p14:creationId xmlns:p14="http://schemas.microsoft.com/office/powerpoint/2010/main" val="966310145"/>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24008" y="0"/>
            <a:ext cx="7119991" cy="908720"/>
          </a:xfrm>
        </p:spPr>
        <p:txBody>
          <a:bodyPr/>
          <a:lstStyle/>
          <a:p>
            <a:pPr algn="l"/>
            <a:r>
              <a:rPr lang="en-GB" dirty="0">
                <a:latin typeface="Gotham Rounded Book" pitchFamily="50" charset="0"/>
              </a:rPr>
              <a:t>Marking Question 5</a:t>
            </a:r>
          </a:p>
        </p:txBody>
      </p:sp>
      <p:pic>
        <p:nvPicPr>
          <p:cNvPr id="2" name="Picture 1">
            <a:extLst>
              <a:ext uri="{FF2B5EF4-FFF2-40B4-BE49-F238E27FC236}">
                <a16:creationId xmlns:a16="http://schemas.microsoft.com/office/drawing/2014/main" id="{92037F06-936B-44AB-ABEB-10ED5790B7A2}"/>
              </a:ext>
            </a:extLst>
          </p:cNvPr>
          <p:cNvPicPr>
            <a:picLocks noChangeAspect="1"/>
          </p:cNvPicPr>
          <p:nvPr/>
        </p:nvPicPr>
        <p:blipFill>
          <a:blip r:embed="rId3"/>
          <a:stretch>
            <a:fillRect/>
          </a:stretch>
        </p:blipFill>
        <p:spPr>
          <a:xfrm>
            <a:off x="1816858" y="966066"/>
            <a:ext cx="4734067" cy="5891934"/>
          </a:xfrm>
          <a:prstGeom prst="rect">
            <a:avLst/>
          </a:prstGeom>
        </p:spPr>
      </p:pic>
    </p:spTree>
    <p:extLst>
      <p:ext uri="{BB962C8B-B14F-4D97-AF65-F5344CB8AC3E}">
        <p14:creationId xmlns:p14="http://schemas.microsoft.com/office/powerpoint/2010/main" val="16396177"/>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52436" y="0"/>
            <a:ext cx="6991563" cy="908720"/>
          </a:xfrm>
        </p:spPr>
        <p:txBody>
          <a:bodyPr/>
          <a:lstStyle/>
          <a:p>
            <a:pPr algn="l"/>
            <a:r>
              <a:rPr lang="en-GB" dirty="0">
                <a:latin typeface="Gotham Rounded Book" pitchFamily="50" charset="0"/>
              </a:rPr>
              <a:t>Marking Question 5</a:t>
            </a:r>
          </a:p>
        </p:txBody>
      </p:sp>
      <p:pic>
        <p:nvPicPr>
          <p:cNvPr id="2" name="Picture 1">
            <a:extLst>
              <a:ext uri="{FF2B5EF4-FFF2-40B4-BE49-F238E27FC236}">
                <a16:creationId xmlns:a16="http://schemas.microsoft.com/office/drawing/2014/main" id="{216B97A2-1E81-4B00-906B-238975AFB62E}"/>
              </a:ext>
            </a:extLst>
          </p:cNvPr>
          <p:cNvPicPr>
            <a:picLocks noChangeAspect="1"/>
          </p:cNvPicPr>
          <p:nvPr/>
        </p:nvPicPr>
        <p:blipFill>
          <a:blip r:embed="rId3"/>
          <a:stretch>
            <a:fillRect/>
          </a:stretch>
        </p:blipFill>
        <p:spPr>
          <a:xfrm>
            <a:off x="1977259" y="1026225"/>
            <a:ext cx="5187815" cy="1621192"/>
          </a:xfrm>
          <a:prstGeom prst="rect">
            <a:avLst/>
          </a:prstGeom>
        </p:spPr>
      </p:pic>
      <p:pic>
        <p:nvPicPr>
          <p:cNvPr id="4" name="Picture 3">
            <a:extLst>
              <a:ext uri="{FF2B5EF4-FFF2-40B4-BE49-F238E27FC236}">
                <a16:creationId xmlns:a16="http://schemas.microsoft.com/office/drawing/2014/main" id="{D4F15FC2-B99F-42EC-ACD5-C0AA16D36408}"/>
              </a:ext>
            </a:extLst>
          </p:cNvPr>
          <p:cNvPicPr>
            <a:picLocks noChangeAspect="1"/>
          </p:cNvPicPr>
          <p:nvPr/>
        </p:nvPicPr>
        <p:blipFill>
          <a:blip r:embed="rId4"/>
          <a:stretch>
            <a:fillRect/>
          </a:stretch>
        </p:blipFill>
        <p:spPr>
          <a:xfrm>
            <a:off x="2197289" y="2644275"/>
            <a:ext cx="4858603" cy="3795028"/>
          </a:xfrm>
          <a:prstGeom prst="rect">
            <a:avLst/>
          </a:prstGeom>
        </p:spPr>
      </p:pic>
    </p:spTree>
    <p:extLst>
      <p:ext uri="{BB962C8B-B14F-4D97-AF65-F5344CB8AC3E}">
        <p14:creationId xmlns:p14="http://schemas.microsoft.com/office/powerpoint/2010/main" val="1829383674"/>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75380" y="0"/>
            <a:ext cx="7068620" cy="908720"/>
          </a:xfrm>
        </p:spPr>
        <p:txBody>
          <a:bodyPr/>
          <a:lstStyle/>
          <a:p>
            <a:pPr algn="l"/>
            <a:r>
              <a:rPr lang="en-GB" dirty="0">
                <a:latin typeface="Gotham Rounded Book" pitchFamily="50" charset="0"/>
              </a:rPr>
              <a:t>Marking Question 5</a:t>
            </a:r>
          </a:p>
        </p:txBody>
      </p:sp>
      <p:sp>
        <p:nvSpPr>
          <p:cNvPr id="3" name="Rectangle 2">
            <a:extLst>
              <a:ext uri="{FF2B5EF4-FFF2-40B4-BE49-F238E27FC236}">
                <a16:creationId xmlns:a16="http://schemas.microsoft.com/office/drawing/2014/main" id="{A526190F-F284-4614-91DD-92A48B99EEC9}"/>
              </a:ext>
            </a:extLst>
          </p:cNvPr>
          <p:cNvSpPr/>
          <p:nvPr/>
        </p:nvSpPr>
        <p:spPr>
          <a:xfrm>
            <a:off x="123290" y="1104473"/>
            <a:ext cx="8943653" cy="5693866"/>
          </a:xfrm>
          <a:prstGeom prst="rect">
            <a:avLst/>
          </a:prstGeom>
        </p:spPr>
        <p:txBody>
          <a:bodyPr wrap="square">
            <a:spAutoFit/>
          </a:bodyPr>
          <a:lstStyle/>
          <a:p>
            <a:pPr lvl="0" defTabSz="914400">
              <a:defRPr/>
            </a:pPr>
            <a:r>
              <a:rPr lang="en-GB" sz="1400" dirty="0"/>
              <a:t>This question assesses </a:t>
            </a:r>
            <a:r>
              <a:rPr lang="en-GB" sz="1400" b="1" dirty="0"/>
              <a:t>AO1</a:t>
            </a:r>
            <a:r>
              <a:rPr lang="en-GB" sz="1400" dirty="0"/>
              <a:t> and </a:t>
            </a:r>
            <a:r>
              <a:rPr lang="en-GB" sz="1400" b="1" dirty="0"/>
              <a:t>AO4 </a:t>
            </a:r>
            <a:r>
              <a:rPr lang="en-GB" sz="1400" dirty="0"/>
              <a:t> - Underline in </a:t>
            </a:r>
            <a:r>
              <a:rPr lang="en-GB" sz="1400" b="1" u="sng" dirty="0"/>
              <a:t>red </a:t>
            </a:r>
            <a:r>
              <a:rPr lang="en-GB" sz="1400" dirty="0"/>
              <a:t>where an example of AO1 is seen. Highlight AO4 in yellow.</a:t>
            </a:r>
          </a:p>
          <a:p>
            <a:pPr lvl="0" defTabSz="914400">
              <a:defRPr/>
            </a:pPr>
            <a:endParaRPr lang="en-US" sz="1400" dirty="0"/>
          </a:p>
          <a:p>
            <a:pPr lvl="0" defTabSz="914400">
              <a:defRPr/>
            </a:pPr>
            <a:r>
              <a:rPr lang="en-US" sz="1400" b="1" dirty="0"/>
              <a:t>For AO1</a:t>
            </a:r>
          </a:p>
          <a:p>
            <a:pPr lvl="0" defTabSz="914400">
              <a:defRPr/>
            </a:pPr>
            <a:r>
              <a:rPr lang="en-US" sz="1400" dirty="0"/>
              <a:t>Band 1 responses only provide a basic understanding of the key feature, not normally beyond what is provided in the interpretation. Simplistic comments are made and the knowledge displayed is undeveloped – </a:t>
            </a:r>
            <a:r>
              <a:rPr lang="en-US" sz="1400" b="1" dirty="0"/>
              <a:t>1 mark.</a:t>
            </a:r>
          </a:p>
          <a:p>
            <a:pPr lvl="0" defTabSz="914400">
              <a:defRPr/>
            </a:pPr>
            <a:r>
              <a:rPr lang="en-US" sz="1400" dirty="0"/>
              <a:t>Band 2 responses display some understanding and start to provide relevant information that is beyond that contained in the interpretation – </a:t>
            </a:r>
            <a:r>
              <a:rPr lang="en-US" sz="1400" b="1" dirty="0"/>
              <a:t>2 marks.</a:t>
            </a:r>
          </a:p>
          <a:p>
            <a:pPr lvl="0" defTabSz="914400">
              <a:defRPr/>
            </a:pPr>
            <a:r>
              <a:rPr lang="en-US" sz="1400" dirty="0"/>
              <a:t>Band 3 responses clearly understand the key feature in the question. They provide several accurate, valid points relating to the issue in the question – </a:t>
            </a:r>
            <a:r>
              <a:rPr lang="en-US" sz="1400" b="1" dirty="0"/>
              <a:t>3 marks.</a:t>
            </a:r>
          </a:p>
          <a:p>
            <a:pPr lvl="0" defTabSz="914400">
              <a:defRPr/>
            </a:pPr>
            <a:r>
              <a:rPr lang="en-US" sz="1400" dirty="0"/>
              <a:t>Band 4 responses display a very detailed understanding of the key feature. This constitutes consistent, accurate historical knowledge to support both parts of their argument – </a:t>
            </a:r>
            <a:r>
              <a:rPr lang="en-US" sz="1400" b="1" dirty="0"/>
              <a:t>4 marks.</a:t>
            </a:r>
          </a:p>
          <a:p>
            <a:pPr lvl="0" defTabSz="914400">
              <a:defRPr/>
            </a:pPr>
            <a:endParaRPr lang="en-US" sz="1400" b="1" dirty="0"/>
          </a:p>
          <a:p>
            <a:pPr lvl="0" defTabSz="914400">
              <a:defRPr/>
            </a:pPr>
            <a:r>
              <a:rPr lang="en-US" sz="1400" b="1" dirty="0"/>
              <a:t>For AO4</a:t>
            </a:r>
          </a:p>
          <a:p>
            <a:pPr lvl="0" defTabSz="914400">
              <a:defRPr/>
            </a:pPr>
            <a:r>
              <a:rPr lang="en-US" sz="1400" dirty="0"/>
              <a:t>Band 1 responses display little understanding about the interpretation. They may copy or paraphrase the material with no judgement provided, nor with any reference to the authorship – </a:t>
            </a:r>
            <a:r>
              <a:rPr lang="en-US" sz="1400" b="1" dirty="0"/>
              <a:t>1-3 marks. </a:t>
            </a:r>
            <a:r>
              <a:rPr lang="en-US" sz="1400" dirty="0"/>
              <a:t>Candidates who do not make a judgement but make a token reference to the authorship can achieve high Band 1.</a:t>
            </a:r>
          </a:p>
          <a:p>
            <a:pPr lvl="0" defTabSz="914400">
              <a:defRPr/>
            </a:pPr>
            <a:r>
              <a:rPr lang="en-US" sz="1400" dirty="0"/>
              <a:t>Band 2 responses provide a basic judgement, but do not generally substantiate it, meaning it tends to be one sided. Those that do this and make a superficial reference to the authorship – </a:t>
            </a:r>
            <a:r>
              <a:rPr lang="en-US" sz="1400" b="1" dirty="0"/>
              <a:t>4-5 marks. </a:t>
            </a:r>
            <a:r>
              <a:rPr lang="en-US" sz="1400" dirty="0"/>
              <a:t>Responses that attempt to provide a basic two-sided response to support their judgement and make an undeveloped reference to the authorship can achieve high band 2 – </a:t>
            </a:r>
            <a:r>
              <a:rPr lang="en-US" sz="1400" b="1" dirty="0"/>
              <a:t>6 marks.</a:t>
            </a:r>
          </a:p>
          <a:p>
            <a:pPr lvl="0" defTabSz="914400">
              <a:defRPr/>
            </a:pPr>
            <a:r>
              <a:rPr lang="en-US" sz="1400" dirty="0"/>
              <a:t>Band 3 responses provide a clear judgement as part of a two-sided response. Appropriate reference is made to the authorship, constituting an attempt to explain how and why the author arrived at the interpretation – </a:t>
            </a:r>
            <a:r>
              <a:rPr lang="en-US" sz="1400" b="1" dirty="0"/>
              <a:t>7-9 marks.</a:t>
            </a:r>
          </a:p>
          <a:p>
            <a:pPr lvl="0" defTabSz="914400">
              <a:defRPr/>
            </a:pPr>
            <a:r>
              <a:rPr lang="en-US" sz="1400" dirty="0"/>
              <a:t>Band 4 responses provide a balanced, supported two-sided answer. This constitutes a full discussion of how the interpretation can be supported and argued against. Responses will fully discuss the authorship, medium and audience in explaining how and why the interpretation was arrived at and how other interpretations produced by historians and commentators may disagree with it depending upon the factors aforementioned – </a:t>
            </a:r>
            <a:r>
              <a:rPr lang="en-US" sz="1400" b="1" dirty="0"/>
              <a:t>10-12 marks. </a:t>
            </a:r>
            <a:endParaRPr lang="en-GB" sz="1400" dirty="0"/>
          </a:p>
        </p:txBody>
      </p:sp>
    </p:spTree>
    <p:extLst>
      <p:ext uri="{BB962C8B-B14F-4D97-AF65-F5344CB8AC3E}">
        <p14:creationId xmlns:p14="http://schemas.microsoft.com/office/powerpoint/2010/main" val="1079336343"/>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Marking Question 5 </a:t>
            </a:r>
            <a:r>
              <a:rPr lang="en-GB" dirty="0" err="1">
                <a:latin typeface="Gotham Rounded Book" pitchFamily="50" charset="0"/>
              </a:rPr>
              <a:t>SPaG</a:t>
            </a:r>
            <a:endParaRPr lang="en-GB" dirty="0">
              <a:latin typeface="Gotham Rounded Book" pitchFamily="50" charset="0"/>
            </a:endParaRPr>
          </a:p>
        </p:txBody>
      </p:sp>
      <p:pic>
        <p:nvPicPr>
          <p:cNvPr id="3" name="Picture 2">
            <a:extLst>
              <a:ext uri="{FF2B5EF4-FFF2-40B4-BE49-F238E27FC236}">
                <a16:creationId xmlns:a16="http://schemas.microsoft.com/office/drawing/2014/main" id="{A4E6B06F-515B-414B-BE8F-F844F7AF4BF8}"/>
              </a:ext>
            </a:extLst>
          </p:cNvPr>
          <p:cNvPicPr>
            <a:picLocks noChangeAspect="1"/>
          </p:cNvPicPr>
          <p:nvPr/>
        </p:nvPicPr>
        <p:blipFill>
          <a:blip r:embed="rId3"/>
          <a:stretch>
            <a:fillRect/>
          </a:stretch>
        </p:blipFill>
        <p:spPr>
          <a:xfrm>
            <a:off x="1110023" y="1304628"/>
            <a:ext cx="7153379" cy="5000638"/>
          </a:xfrm>
          <a:prstGeom prst="rect">
            <a:avLst/>
          </a:prstGeom>
        </p:spPr>
      </p:pic>
    </p:spTree>
    <p:extLst>
      <p:ext uri="{BB962C8B-B14F-4D97-AF65-F5344CB8AC3E}">
        <p14:creationId xmlns:p14="http://schemas.microsoft.com/office/powerpoint/2010/main" val="693732783"/>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70242" y="0"/>
            <a:ext cx="7073757" cy="908720"/>
          </a:xfrm>
        </p:spPr>
        <p:txBody>
          <a:bodyPr/>
          <a:lstStyle/>
          <a:p>
            <a:pPr algn="l"/>
            <a:r>
              <a:rPr lang="en-GB" dirty="0">
                <a:latin typeface="Gotham Rounded Book" pitchFamily="50" charset="0"/>
              </a:rPr>
              <a:t>Marking Question 1</a:t>
            </a:r>
          </a:p>
        </p:txBody>
      </p:sp>
      <p:pic>
        <p:nvPicPr>
          <p:cNvPr id="2" name="Picture 1">
            <a:extLst>
              <a:ext uri="{FF2B5EF4-FFF2-40B4-BE49-F238E27FC236}">
                <a16:creationId xmlns:a16="http://schemas.microsoft.com/office/drawing/2014/main" id="{7577AE55-B6EF-4424-9383-0CF010455EFF}"/>
              </a:ext>
            </a:extLst>
          </p:cNvPr>
          <p:cNvPicPr>
            <a:picLocks noChangeAspect="1"/>
          </p:cNvPicPr>
          <p:nvPr/>
        </p:nvPicPr>
        <p:blipFill>
          <a:blip r:embed="rId3"/>
          <a:stretch>
            <a:fillRect/>
          </a:stretch>
        </p:blipFill>
        <p:spPr>
          <a:xfrm>
            <a:off x="1883391" y="983065"/>
            <a:ext cx="5444921" cy="2974786"/>
          </a:xfrm>
          <a:prstGeom prst="rect">
            <a:avLst/>
          </a:prstGeom>
        </p:spPr>
      </p:pic>
      <p:pic>
        <p:nvPicPr>
          <p:cNvPr id="5" name="Picture 4">
            <a:extLst>
              <a:ext uri="{FF2B5EF4-FFF2-40B4-BE49-F238E27FC236}">
                <a16:creationId xmlns:a16="http://schemas.microsoft.com/office/drawing/2014/main" id="{16EBD0F1-6A5F-43F8-8422-7735EC6970D9}"/>
              </a:ext>
            </a:extLst>
          </p:cNvPr>
          <p:cNvPicPr>
            <a:picLocks noChangeAspect="1"/>
          </p:cNvPicPr>
          <p:nvPr/>
        </p:nvPicPr>
        <p:blipFill>
          <a:blip r:embed="rId4"/>
          <a:stretch>
            <a:fillRect/>
          </a:stretch>
        </p:blipFill>
        <p:spPr>
          <a:xfrm>
            <a:off x="1468625" y="4182321"/>
            <a:ext cx="6206750" cy="2528384"/>
          </a:xfrm>
          <a:prstGeom prst="rect">
            <a:avLst/>
          </a:prstGeom>
        </p:spPr>
      </p:pic>
    </p:spTree>
    <p:extLst>
      <p:ext uri="{BB962C8B-B14F-4D97-AF65-F5344CB8AC3E}">
        <p14:creationId xmlns:p14="http://schemas.microsoft.com/office/powerpoint/2010/main" val="2244180801"/>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Marking Question 5 </a:t>
            </a:r>
            <a:r>
              <a:rPr lang="en-GB" dirty="0" err="1">
                <a:latin typeface="Gotham Rounded Book" pitchFamily="50" charset="0"/>
              </a:rPr>
              <a:t>SPaG</a:t>
            </a:r>
            <a:endParaRPr lang="en-GB" dirty="0">
              <a:latin typeface="Gotham Rounded Book" pitchFamily="50" charset="0"/>
            </a:endParaRPr>
          </a:p>
        </p:txBody>
      </p:sp>
      <p:sp>
        <p:nvSpPr>
          <p:cNvPr id="2" name="Rectangle 1">
            <a:extLst>
              <a:ext uri="{FF2B5EF4-FFF2-40B4-BE49-F238E27FC236}">
                <a16:creationId xmlns:a16="http://schemas.microsoft.com/office/drawing/2014/main" id="{60D59531-CE78-435E-8FB5-B90FE1ABB3FF}"/>
              </a:ext>
            </a:extLst>
          </p:cNvPr>
          <p:cNvSpPr/>
          <p:nvPr/>
        </p:nvSpPr>
        <p:spPr>
          <a:xfrm>
            <a:off x="554804" y="1438381"/>
            <a:ext cx="7905965" cy="4801314"/>
          </a:xfrm>
          <a:prstGeom prst="rect">
            <a:avLst/>
          </a:prstGeom>
        </p:spPr>
        <p:txBody>
          <a:bodyPr wrap="square">
            <a:spAutoFit/>
          </a:bodyPr>
          <a:lstStyle/>
          <a:p>
            <a:r>
              <a:rPr lang="en-GB" dirty="0"/>
              <a:t>Spelling, punctuation and grammar</a:t>
            </a:r>
          </a:p>
          <a:p>
            <a:endParaRPr lang="en-GB" dirty="0"/>
          </a:p>
          <a:p>
            <a:pPr marL="171450" indent="-171450">
              <a:buFont typeface="Arial" panose="020B0604020202020204" pitchFamily="34" charset="0"/>
              <a:buChar char="•"/>
            </a:pPr>
            <a:r>
              <a:rPr lang="en-GB" dirty="0"/>
              <a:t>There is a mark out of 3 given for spelling, punctuation and grammar. The age of the candidates should be borne in mind, as well as the fact that specialist terms may be difficult to spell correctly.</a:t>
            </a:r>
          </a:p>
          <a:p>
            <a:pPr marL="171450" indent="-171450">
              <a:buFont typeface="Arial" panose="020B0604020202020204" pitchFamily="34" charset="0"/>
              <a:buChar char="•"/>
            </a:pPr>
            <a:r>
              <a:rPr lang="en-GB" dirty="0"/>
              <a:t>As a general rule, a reasonably well-written and somewhat substantial piece of extended writing has a default mark of 2 out of 3. If the sentence structure is poor and there are numerous spelling and grammatical errors, award 1 mark. </a:t>
            </a:r>
          </a:p>
          <a:p>
            <a:pPr marL="171450" indent="-171450">
              <a:buFont typeface="Arial" panose="020B0604020202020204" pitchFamily="34" charset="0"/>
              <a:buChar char="•"/>
            </a:pPr>
            <a:r>
              <a:rPr lang="en-GB" dirty="0"/>
              <a:t>If answers are reasonably substantial, well-written and structured, with accurate use of historical terms, then award 3 marks.</a:t>
            </a:r>
          </a:p>
          <a:p>
            <a:pPr marL="171450" indent="-171450">
              <a:buFont typeface="Arial" panose="020B0604020202020204" pitchFamily="34" charset="0"/>
              <a:buChar char="•"/>
            </a:pPr>
            <a:r>
              <a:rPr lang="en-US" dirty="0"/>
              <a:t>If a response only constitutes a few lines, but is well-written, it should still only be awarded 1 mark. The response would not constitute ‘a good range of specialist terms’ if it is very brief.</a:t>
            </a:r>
            <a:endParaRPr lang="en-GB" dirty="0"/>
          </a:p>
          <a:p>
            <a:pPr marL="171450" indent="-171450">
              <a:buFont typeface="Arial" panose="020B0604020202020204" pitchFamily="34" charset="0"/>
              <a:buChar char="•"/>
            </a:pPr>
            <a:r>
              <a:rPr lang="en-GB" dirty="0"/>
              <a:t>Additionally, a </a:t>
            </a:r>
            <a:r>
              <a:rPr lang="en-GB" dirty="0" err="1"/>
              <a:t>SPaG</a:t>
            </a:r>
            <a:r>
              <a:rPr lang="en-GB" dirty="0"/>
              <a:t> mark should not be awarded if the answer is completely irrelevant to what has been asked, even if the candidate has provided a substantial piece of work.</a:t>
            </a:r>
          </a:p>
          <a:p>
            <a:r>
              <a:rPr lang="en-US" dirty="0"/>
              <a:t> </a:t>
            </a:r>
            <a:endParaRPr lang="en-GB" dirty="0"/>
          </a:p>
        </p:txBody>
      </p:sp>
    </p:spTree>
    <p:extLst>
      <p:ext uri="{BB962C8B-B14F-4D97-AF65-F5344CB8AC3E}">
        <p14:creationId xmlns:p14="http://schemas.microsoft.com/office/powerpoint/2010/main" val="1689357991"/>
      </p:ext>
    </p:extLst>
  </p:cSld>
  <p:clrMapOvr>
    <a:masterClrMapping/>
  </p:clrMapOvr>
  <mc:AlternateContent xmlns:mc="http://schemas.openxmlformats.org/markup-compatibility/2006" xmlns:p14="http://schemas.microsoft.com/office/powerpoint/2010/main">
    <mc:Choice Requires="p14">
      <p:transition spd="slow" p14:dur="2000" advTm="139946"/>
    </mc:Choice>
    <mc:Fallback xmlns="">
      <p:transition spd="slow" advTm="139946"/>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54484" y="0"/>
            <a:ext cx="7289515" cy="908720"/>
          </a:xfrm>
        </p:spPr>
        <p:txBody>
          <a:bodyPr/>
          <a:lstStyle/>
          <a:p>
            <a:pPr algn="l"/>
            <a:r>
              <a:rPr lang="en-GB" dirty="0">
                <a:latin typeface="Gotham Rounded Book" pitchFamily="50" charset="0"/>
              </a:rPr>
              <a:t>Question 5 exemplar</a:t>
            </a:r>
          </a:p>
        </p:txBody>
      </p:sp>
      <p:sp>
        <p:nvSpPr>
          <p:cNvPr id="2" name="Rectangle 1">
            <a:extLst>
              <a:ext uri="{FF2B5EF4-FFF2-40B4-BE49-F238E27FC236}">
                <a16:creationId xmlns:a16="http://schemas.microsoft.com/office/drawing/2014/main" id="{1B96747C-6C85-48B6-BCA2-FAB65BBA25DE}"/>
              </a:ext>
            </a:extLst>
          </p:cNvPr>
          <p:cNvSpPr/>
          <p:nvPr/>
        </p:nvSpPr>
        <p:spPr>
          <a:xfrm>
            <a:off x="277402" y="1202076"/>
            <a:ext cx="8640567" cy="5716437"/>
          </a:xfrm>
          <a:prstGeom prst="rect">
            <a:avLst/>
          </a:prstGeom>
        </p:spPr>
        <p:txBody>
          <a:bodyPr wrap="square">
            <a:spAutoFit/>
          </a:bodyPr>
          <a:lstStyle/>
          <a:p>
            <a:pP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To what extent do you agree with this interpretation? </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The Treaty of Versailles was very harsh and posed a great problem for the Weimar Republic as it resulted in many rebellions. However, the Republic faced many other great threats, so I partially agree.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The Treaty of Versailles was established on the 28th of June 1919 and was a big problem. It took 13% of German land, reduced the army to 100,000 men, de-militarised the Rhineland, forced them to pay $6.6 billion in reparations, and forced them to take the blame for the war. This crippled the German economy as industry wasn't strong enough to pay reparations. The Treaty of Versailles made the Weimar Republic look weak. This led to uprisings such as the Munich Putsch</a:t>
            </a:r>
            <a:r>
              <a:rPr lang="en-GB" sz="1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sz="1000" dirty="0">
                <a:latin typeface="Calibri" panose="020F0502020204030204" pitchFamily="34" charset="0"/>
                <a:ea typeface="Calibri" panose="020F0502020204030204" pitchFamily="34" charset="0"/>
                <a:cs typeface="Times New Roman" panose="02020603050405020304" pitchFamily="18" charset="0"/>
              </a:rPr>
              <a:t>in November 1923 led by Hitler to overthrow the government. It was also a problem as they were removed from the international scene so initially struggled to fund economic help.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The source was written by a British politician and historian in 1935, suggesting he has been able to review evidence and his writing with hindsight. However, it is from a book named a history of Europe implying this is a sweeping statement as the book does not focus on Germany in a specific time, it reviews many places over a long period of time.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However, the statement may be disagreed with. This is because the Weimar faced many other challenges. The Spartacist</a:t>
            </a:r>
            <a:r>
              <a:rPr lang="en-GB" sz="10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sz="1000" dirty="0">
                <a:latin typeface="Calibri" panose="020F0502020204030204" pitchFamily="34" charset="0"/>
                <a:ea typeface="Calibri" panose="020F0502020204030204" pitchFamily="34" charset="0"/>
                <a:cs typeface="Times New Roman" panose="02020603050405020304" pitchFamily="18" charset="0"/>
              </a:rPr>
              <a:t>uprising in 1918 - 19 threatened the creation of a communist state due to leader Rosa Luxembourg and Karl Liebknecht. The violence was a great threat. The Kapp putsch in 1920 forced the Republic to flee to Dresden then Stuttgart which threatened its stability. The Berlin Freikorps wanted a new right-wing government with Wolfgang Kapp as chancellor. The hyperinflation crisis of 1923 may have been the greatest problem. They started to print money to pay reparation and workers on strike in the Rhineland. In 1919 one pound was equal to 20 marks. In 1923 1 pound was equal to 1.68 quadrillion marks. Money became worthless. </a:t>
            </a:r>
          </a:p>
          <a:p>
            <a:pPr>
              <a:lnSpc>
                <a:spcPct val="107000"/>
              </a:lnSpc>
              <a:spcAft>
                <a:spcPts val="800"/>
              </a:spcAft>
            </a:pPr>
            <a:r>
              <a:rPr lang="en-GB" sz="1000" dirty="0">
                <a:latin typeface="Calibri" panose="020F0502020204030204" pitchFamily="34" charset="0"/>
                <a:ea typeface="Calibri" panose="020F0502020204030204" pitchFamily="34" charset="0"/>
                <a:cs typeface="Times New Roman" panose="02020603050405020304" pitchFamily="18" charset="0"/>
              </a:rPr>
              <a:t>Overall, the Treaty of Versailles was a major problem in the early years of the Weimar Republic and had a big impact on the economy. Although the Republic faced other threats, some even of violence, the Treaty of Versailles was the most significant. </a:t>
            </a:r>
          </a:p>
          <a:p>
            <a:pPr algn="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4/4</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8/12</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000" b="1" dirty="0">
                <a:latin typeface="Calibri" panose="020F0502020204030204" pitchFamily="34" charset="0"/>
                <a:ea typeface="Calibri" panose="020F0502020204030204" pitchFamily="34" charset="0"/>
                <a:cs typeface="Times New Roman" panose="02020603050405020304" pitchFamily="18" charset="0"/>
              </a:rPr>
              <a:t>Total 12</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000" b="1" dirty="0" err="1">
                <a:latin typeface="Calibri" panose="020F0502020204030204" pitchFamily="34" charset="0"/>
                <a:ea typeface="Calibri" panose="020F0502020204030204" pitchFamily="34" charset="0"/>
                <a:cs typeface="Times New Roman" panose="02020603050405020304" pitchFamily="18" charset="0"/>
              </a:rPr>
              <a:t>SPaG</a:t>
            </a:r>
            <a:r>
              <a:rPr lang="en-GB" sz="1000" b="1" dirty="0">
                <a:latin typeface="Calibri" panose="020F0502020204030204" pitchFamily="34" charset="0"/>
                <a:ea typeface="Calibri" panose="020F0502020204030204" pitchFamily="34" charset="0"/>
                <a:cs typeface="Times New Roman" panose="02020603050405020304" pitchFamily="18" charset="0"/>
              </a:rPr>
              <a:t> 3/3</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 preliminary judgement is provided, subsequently supported by good knowledge and understanding.</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Reasonable consideration of the authorship takes place, although it is not fully developed; consideration of the date of publication would have enhanced the response.</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0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Very good AO1 is displayed with regard to the counter-view; overall the response is a good two-sided one, but greater focus was needed on how and why historical interpretations are formed and may differ. </a:t>
            </a:r>
            <a:endParaRPr lang="en-GB" sz="1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latin typeface="Calibri" panose="020F050202020403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080952"/>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8619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400" dirty="0"/>
              <a:t>Assessment criteria generally take two forms:</a:t>
            </a:r>
          </a:p>
          <a:p>
            <a:pPr marL="342900" lvl="0" indent="-342900">
              <a:buFont typeface="Arial" panose="020B0604020202020204" pitchFamily="34" charset="0"/>
              <a:buChar char="•"/>
            </a:pPr>
            <a:r>
              <a:rPr lang="en-GB" sz="2400" dirty="0"/>
              <a:t>objective marking – generally for low tariff responses, where knowledge of objective information is being assessed</a:t>
            </a:r>
          </a:p>
          <a:p>
            <a:pPr lvl="0"/>
            <a:endParaRPr lang="en-GB" sz="2400" dirty="0"/>
          </a:p>
          <a:p>
            <a:pPr marL="342900" lvl="0" indent="-342900">
              <a:buFont typeface="Arial" panose="020B0604020202020204" pitchFamily="34" charset="0"/>
              <a:buChar char="•"/>
            </a:pPr>
            <a:r>
              <a:rPr lang="en-GB" sz="2400" dirty="0"/>
              <a:t>the exercising of academic judgement via:</a:t>
            </a:r>
          </a:p>
          <a:p>
            <a:pPr marL="1085850" lvl="1" indent="-342900">
              <a:buFont typeface="Wingdings" panose="05000000000000000000" pitchFamily="2" charset="2"/>
              <a:buChar char="q"/>
            </a:pPr>
            <a:r>
              <a:rPr lang="en-GB" dirty="0"/>
              <a:t>an assessment grid setting out criteria for different levels of response </a:t>
            </a:r>
          </a:p>
          <a:p>
            <a:pPr marL="1085850" lvl="1" indent="-342900">
              <a:buFont typeface="Wingdings" panose="05000000000000000000" pitchFamily="2" charset="2"/>
              <a:buChar char="q"/>
            </a:pPr>
            <a:r>
              <a:rPr lang="en-GB" dirty="0"/>
              <a:t>indicative content, that is, an indication of the kind of content responses may include</a:t>
            </a:r>
          </a:p>
          <a:p>
            <a:r>
              <a:rPr lang="en-GB" sz="24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79512" y="1052736"/>
            <a:ext cx="8712968" cy="529445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dirty="0"/>
              <a:t>Understanding the assessment criteria – exercising academic judgement through levels of response mark schemes</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Firstly, identify the appropriate band a student’s response falls into according to the criteria. Award a band where the student’s response covers the </a:t>
            </a:r>
            <a:r>
              <a:rPr lang="en-GB" b="1" dirty="0"/>
              <a:t>majority </a:t>
            </a:r>
            <a:r>
              <a:rPr lang="en-GB" dirty="0"/>
              <a:t>of the criteria.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Secondly, consider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Indicative content is not exhaustive and other valid responses may be credited.</a:t>
            </a:r>
          </a:p>
          <a:p>
            <a:endParaRPr lang="en-GB" sz="2200" b="1" dirty="0"/>
          </a:p>
        </p:txBody>
      </p:sp>
    </p:spTree>
    <p:extLst>
      <p:ext uri="{BB962C8B-B14F-4D97-AF65-F5344CB8AC3E}">
        <p14:creationId xmlns:p14="http://schemas.microsoft.com/office/powerpoint/2010/main" val="320282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558800" y="127444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r>
              <a:rPr lang="en-GB" dirty="0"/>
              <a:t>WJEC Eduqas has a consistent way of addressing rubric infringements. Below is a list of the possible infringements which sometimes occur for this qualification</a:t>
            </a:r>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611559" y="3212976"/>
          <a:ext cx="7911257" cy="2749481"/>
        </p:xfrm>
        <a:graphic>
          <a:graphicData uri="http://schemas.openxmlformats.org/drawingml/2006/table">
            <a:tbl>
              <a:tblPr firstRow="1" bandRow="1">
                <a:tableStyleId>{5C22544A-7EE6-4342-B048-85BDC9FD1C3A}</a:tableStyleId>
              </a:tblPr>
              <a:tblGrid>
                <a:gridCol w="2510657">
                  <a:extLst>
                    <a:ext uri="{9D8B030D-6E8A-4147-A177-3AD203B41FA5}">
                      <a16:colId xmlns:a16="http://schemas.microsoft.com/office/drawing/2014/main" val="3119963982"/>
                    </a:ext>
                  </a:extLst>
                </a:gridCol>
                <a:gridCol w="5400600">
                  <a:extLst>
                    <a:ext uri="{9D8B030D-6E8A-4147-A177-3AD203B41FA5}">
                      <a16:colId xmlns:a16="http://schemas.microsoft.com/office/drawing/2014/main" val="1991654297"/>
                    </a:ext>
                  </a:extLst>
                </a:gridCol>
              </a:tblGrid>
              <a:tr h="372041">
                <a:tc>
                  <a:txBody>
                    <a:bodyPr/>
                    <a:lstStyle/>
                    <a:p>
                      <a:pPr algn="ctr"/>
                      <a:r>
                        <a:rPr lang="en-GB" dirty="0">
                          <a:latin typeface="Arial" panose="020B0604020202020204" pitchFamily="34" charset="0"/>
                          <a:cs typeface="Arial" panose="020B0604020202020204" pitchFamily="34" charset="0"/>
                        </a:rPr>
                        <a:t>Type of infringement</a:t>
                      </a:r>
                    </a:p>
                  </a:txBody>
                  <a:tcPr/>
                </a:tc>
                <a:tc>
                  <a:txBody>
                    <a:bodyPr/>
                    <a:lstStyle/>
                    <a:p>
                      <a:pPr algn="ctr"/>
                      <a:r>
                        <a:rPr lang="en-GB">
                          <a:latin typeface="Arial" panose="020B0604020202020204" pitchFamily="34" charset="0"/>
                          <a:cs typeface="Arial" panose="020B0604020202020204" pitchFamily="34" charset="0"/>
                        </a:rPr>
                        <a:t>Action</a:t>
                      </a:r>
                    </a:p>
                  </a:txBody>
                  <a:tcPr/>
                </a:tc>
                <a:extLst>
                  <a:ext uri="{0D108BD9-81ED-4DB2-BD59-A6C34878D82A}">
                    <a16:rowId xmlns:a16="http://schemas.microsoft.com/office/drawing/2014/main" val="2455063329"/>
                  </a:ext>
                </a:extLst>
              </a:tr>
              <a:tr h="372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Where the correct answer has been clearly crossed out.</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If the student writes and then crosses out the correct answer, do not award the mark, even if no other answer is offered.</a:t>
                      </a:r>
                      <a:endParaRPr lang="en-GB" dirty="0">
                        <a:latin typeface="Arial" panose="020B0604020202020204" pitchFamily="34" charset="0"/>
                        <a:cs typeface="Arial" panose="020B0604020202020204" pitchFamily="34" charset="0"/>
                      </a:endParaRPr>
                    </a:p>
                    <a:p>
                      <a:pPr marL="0" lvl="0" indent="0">
                        <a:buFont typeface="Arial" panose="020B0604020202020204" pitchFamily="34" charset="0"/>
                        <a:buNone/>
                      </a:pP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46666690"/>
                  </a:ext>
                </a:extLst>
              </a:tr>
              <a:tr h="372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Writing answers in the wrong place (constrained papers)</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If it is obvious to which question the response relates, award marks as per the marking scheme</a:t>
                      </a:r>
                    </a:p>
                    <a:p>
                      <a:pPr marL="0" lvl="0" indent="0">
                        <a:buFont typeface="Arial" panose="020B0604020202020204" pitchFamily="34" charset="0"/>
                        <a:buNone/>
                      </a:pP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492990"/>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solidFill>
                  <a:schemeClr val="bg1"/>
                </a:solidFill>
                <a:hlinkClick r:id="rId2"/>
              </a:rPr>
              <a:t>GCSEHistory@eduqas.co.uk</a:t>
            </a:r>
            <a:r>
              <a:rPr lang="en-US" dirty="0">
                <a:solidFill>
                  <a:schemeClr val="bg1"/>
                </a:solidFill>
              </a:rPr>
              <a:t> </a:t>
            </a:r>
            <a:endParaRPr lang="en-GB" dirty="0">
              <a:highlight>
                <a:srgbClr val="FFFF00"/>
              </a:highlight>
            </a:endParaRPr>
          </a:p>
        </p:txBody>
      </p:sp>
    </p:spTree>
    <p:extLst>
      <p:ext uri="{BB962C8B-B14F-4D97-AF65-F5344CB8AC3E}">
        <p14:creationId xmlns:p14="http://schemas.microsoft.com/office/powerpoint/2010/main" val="2641610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57226" y="0"/>
            <a:ext cx="7186773" cy="908720"/>
          </a:xfrm>
        </p:spPr>
        <p:txBody>
          <a:bodyPr/>
          <a:lstStyle/>
          <a:p>
            <a:pPr algn="l"/>
            <a:r>
              <a:rPr lang="en-GB" dirty="0">
                <a:latin typeface="Gotham Rounded Book" pitchFamily="50" charset="0"/>
              </a:rPr>
              <a:t>Marking Question 1</a:t>
            </a:r>
          </a:p>
        </p:txBody>
      </p:sp>
      <p:sp>
        <p:nvSpPr>
          <p:cNvPr id="3" name="Rectangle 2">
            <a:extLst>
              <a:ext uri="{FF2B5EF4-FFF2-40B4-BE49-F238E27FC236}">
                <a16:creationId xmlns:a16="http://schemas.microsoft.com/office/drawing/2014/main" id="{CCC6C8C8-2BA3-4A4C-95FD-F24EA5B8ABA4}"/>
              </a:ext>
            </a:extLst>
          </p:cNvPr>
          <p:cNvSpPr/>
          <p:nvPr/>
        </p:nvSpPr>
        <p:spPr>
          <a:xfrm>
            <a:off x="549667" y="1268857"/>
            <a:ext cx="8265560" cy="4524315"/>
          </a:xfrm>
          <a:prstGeom prst="rect">
            <a:avLst/>
          </a:prstGeom>
        </p:spPr>
        <p:txBody>
          <a:bodyPr wrap="square">
            <a:spAutoFit/>
          </a:bodyPr>
          <a:lstStyle/>
          <a:p>
            <a:pPr defTabSz="914400">
              <a:defRPr/>
            </a:pPr>
            <a:r>
              <a:rPr lang="en-GB" b="1" dirty="0"/>
              <a:t>TIP – A good idea when marking using the mark scheme, is to underline in red where an example of AO1 is seen. You can highlight all other AOs in yellow. </a:t>
            </a:r>
            <a:r>
              <a:rPr lang="en-GB" dirty="0"/>
              <a:t>This will give you a clear separation between the AOs and make the awarding of marks more straight forward.</a:t>
            </a:r>
          </a:p>
          <a:p>
            <a:pPr defTabSz="914400">
              <a:defRPr/>
            </a:pPr>
            <a:r>
              <a:rPr lang="en-US" dirty="0"/>
              <a:t>This question, however, only assesses AO3.</a:t>
            </a:r>
            <a:endParaRPr lang="en-GB" dirty="0"/>
          </a:p>
          <a:p>
            <a:pPr defTabSz="914400">
              <a:defRPr/>
            </a:pPr>
            <a:endParaRPr lang="en-US" dirty="0"/>
          </a:p>
          <a:p>
            <a:pPr defTabSz="914400">
              <a:defRPr/>
            </a:pPr>
            <a:r>
              <a:rPr lang="en-US" b="1" dirty="0"/>
              <a:t>AO3</a:t>
            </a:r>
          </a:p>
          <a:p>
            <a:pPr defTabSz="914400">
              <a:defRPr/>
            </a:pPr>
            <a:r>
              <a:rPr lang="en-US" dirty="0"/>
              <a:t>Band 1 responses make </a:t>
            </a:r>
            <a:r>
              <a:rPr lang="en-US" dirty="0" err="1"/>
              <a:t>generalised</a:t>
            </a:r>
            <a:r>
              <a:rPr lang="en-US" dirty="0"/>
              <a:t>, superficial comments on the sources. They tend to merely describe or paraphrase the material – </a:t>
            </a:r>
            <a:r>
              <a:rPr lang="en-US" b="1" dirty="0"/>
              <a:t>1-2 marks.</a:t>
            </a:r>
            <a:endParaRPr lang="en-US" dirty="0"/>
          </a:p>
          <a:p>
            <a:pPr defTabSz="914400">
              <a:defRPr/>
            </a:pPr>
            <a:r>
              <a:rPr lang="en-US" dirty="0"/>
              <a:t>Band 2 responses pick at least two relevant points from each source. Should candidates provide 3 from one source and one from the other, the mark should be capped at 3. However, an imbalance of 3 points to 2 points is acceptable. It should be noted that merely copying or paraphrasing 2 or more points from each source, does not constitute an ‘analysis’ of the sources. Whilst no marks are awarded for knowledge, the points made need to be </a:t>
            </a:r>
            <a:r>
              <a:rPr lang="en-US" dirty="0" err="1"/>
              <a:t>contextualised</a:t>
            </a:r>
            <a:r>
              <a:rPr lang="en-US" dirty="0"/>
              <a:t> to the thrust of the question – </a:t>
            </a:r>
            <a:r>
              <a:rPr lang="en-US" b="1" dirty="0"/>
              <a:t>3-4 marks.</a:t>
            </a:r>
            <a:endParaRPr lang="en-GB" dirty="0"/>
          </a:p>
        </p:txBody>
      </p:sp>
    </p:spTree>
    <p:extLst>
      <p:ext uri="{BB962C8B-B14F-4D97-AF65-F5344CB8AC3E}">
        <p14:creationId xmlns:p14="http://schemas.microsoft.com/office/powerpoint/2010/main" val="2910638432"/>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31542" y="0"/>
            <a:ext cx="7212458" cy="908720"/>
          </a:xfrm>
        </p:spPr>
        <p:txBody>
          <a:bodyPr/>
          <a:lstStyle/>
          <a:p>
            <a:pPr algn="l"/>
            <a:r>
              <a:rPr lang="en-GB" dirty="0">
                <a:latin typeface="Gotham Rounded Book" pitchFamily="50" charset="0"/>
              </a:rPr>
              <a:t>Question 1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4564070"/>
          </a:xfrm>
          <a:prstGeom prst="rect">
            <a:avLst/>
          </a:prstGeom>
        </p:spPr>
        <p:txBody>
          <a:bodyPr wrap="square">
            <a:spAutoFit/>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What can be learned from sources A and B about the conflict with the Spanish Armada? </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Both sources A and B depict a use of fire in an attack on the Spanish Armada in 1588. The ships on the left are presumably British and the size difference shows the importance of tactics used by the British fleet. Source A shows small boats full of explosive material sailing towards the Armada. Source B shows how the Armada was unsuspecting and fell into chaos after the attack as they cut their anchors. This shows how in this battle, the tactics of British ships was far superior. The Armada seems inactive and easy to strike in source A. </a:t>
            </a: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3/4</a:t>
            </a:r>
            <a:endParaRPr lang="en-GB"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6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Some inference - not supported by the source material and is therefore irrelevant.</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6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Some relevant extraction from the source material, just enough to achieve low Band 2 AO3.</a:t>
            </a:r>
          </a:p>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123748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2 general guidance</a:t>
            </a:r>
          </a:p>
        </p:txBody>
      </p:sp>
      <p:pic>
        <p:nvPicPr>
          <p:cNvPr id="4" name="Picture 3">
            <a:extLst>
              <a:ext uri="{FF2B5EF4-FFF2-40B4-BE49-F238E27FC236}">
                <a16:creationId xmlns:a16="http://schemas.microsoft.com/office/drawing/2014/main" id="{C6EB98AC-544C-4E5F-9F75-95933EF23CA9}"/>
              </a:ext>
            </a:extLst>
          </p:cNvPr>
          <p:cNvPicPr>
            <a:picLocks noChangeAspect="1"/>
          </p:cNvPicPr>
          <p:nvPr/>
        </p:nvPicPr>
        <p:blipFill>
          <a:blip r:embed="rId3"/>
          <a:stretch>
            <a:fillRect/>
          </a:stretch>
        </p:blipFill>
        <p:spPr>
          <a:xfrm>
            <a:off x="0" y="1091953"/>
            <a:ext cx="5721442" cy="2902998"/>
          </a:xfrm>
          <a:prstGeom prst="rect">
            <a:avLst/>
          </a:prstGeom>
        </p:spPr>
      </p:pic>
      <p:pic>
        <p:nvPicPr>
          <p:cNvPr id="5" name="Picture 4">
            <a:extLst>
              <a:ext uri="{FF2B5EF4-FFF2-40B4-BE49-F238E27FC236}">
                <a16:creationId xmlns:a16="http://schemas.microsoft.com/office/drawing/2014/main" id="{77456C4F-4F0B-46C9-8779-E89A788DE520}"/>
              </a:ext>
            </a:extLst>
          </p:cNvPr>
          <p:cNvPicPr>
            <a:picLocks noChangeAspect="1"/>
          </p:cNvPicPr>
          <p:nvPr/>
        </p:nvPicPr>
        <p:blipFill>
          <a:blip r:embed="rId4"/>
          <a:stretch>
            <a:fillRect/>
          </a:stretch>
        </p:blipFill>
        <p:spPr>
          <a:xfrm>
            <a:off x="208409" y="4173035"/>
            <a:ext cx="5514967" cy="1226176"/>
          </a:xfrm>
          <a:prstGeom prst="rect">
            <a:avLst/>
          </a:prstGeom>
        </p:spPr>
      </p:pic>
    </p:spTree>
    <p:extLst>
      <p:ext uri="{BB962C8B-B14F-4D97-AF65-F5344CB8AC3E}">
        <p14:creationId xmlns:p14="http://schemas.microsoft.com/office/powerpoint/2010/main" val="211548173"/>
      </p:ext>
    </p:extLst>
  </p:cSld>
  <p:clrMapOvr>
    <a:masterClrMapping/>
  </p:clrMapOvr>
  <mc:AlternateContent xmlns:mc="http://schemas.openxmlformats.org/markup-compatibility/2006" xmlns:p14="http://schemas.microsoft.com/office/powerpoint/2010/main">
    <mc:Choice Requires="p14">
      <p:transition spd="slow" p14:dur="2000" advTm="106074"/>
    </mc:Choice>
    <mc:Fallback xmlns="">
      <p:transition spd="slow" advTm="106074"/>
    </mc:Fallback>
  </mc:AlternateContent>
</p:sld>
</file>

<file path=ppt/theme/theme1.xml><?xml version="1.0" encoding="utf-8"?>
<a:theme xmlns:a="http://schemas.openxmlformats.org/drawingml/2006/main" name="Eduqas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73DC8F-AB9D-4910-94BF-5076350377AD}">
  <ds:schemaRef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http://schemas.microsoft.com/office/2006/documentManagement/types"/>
    <ds:schemaRef ds:uri="http://purl.org/dc/terms/"/>
    <ds:schemaRef ds:uri="cd497dfa-9c52-4b77-9510-d5d8b75d053a"/>
    <ds:schemaRef ds:uri="http://www.w3.org/XML/1998/namespace"/>
  </ds:schemaRefs>
</ds:datastoreItem>
</file>

<file path=customXml/itemProps2.xml><?xml version="1.0" encoding="utf-8"?>
<ds:datastoreItem xmlns:ds="http://schemas.openxmlformats.org/officeDocument/2006/customXml" ds:itemID="{C5DF8921-87CA-49CF-B839-06C52CC11B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D9FB68D-A36F-4F40-9DDD-C7C8C55F1F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Eduqas PowerPoint Template</Template>
  <TotalTime>7124</TotalTime>
  <Words>15699</Words>
  <Application>Microsoft Office PowerPoint</Application>
  <PresentationFormat>On-screen Show (4:3)</PresentationFormat>
  <Paragraphs>671</Paragraphs>
  <Slides>65</Slides>
  <Notes>60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65</vt:i4>
      </vt:variant>
    </vt:vector>
  </HeadingPairs>
  <TitlesOfParts>
    <vt:vector size="71" baseType="lpstr">
      <vt:lpstr>Arial</vt:lpstr>
      <vt:lpstr>Calibri</vt:lpstr>
      <vt:lpstr>Gotham Rounded Book</vt:lpstr>
      <vt:lpstr>Segoe UI</vt:lpstr>
      <vt:lpstr>Wingdings</vt:lpstr>
      <vt:lpstr>Eduqas PowerPoint Template</vt:lpstr>
      <vt:lpstr>PowerPoint Presentation</vt:lpstr>
      <vt:lpstr>PowerPoint Presentation</vt:lpstr>
      <vt:lpstr>The front cover of the exam paper </vt:lpstr>
      <vt:lpstr>Question 1 general guidance</vt:lpstr>
      <vt:lpstr>Question 1 general guidance</vt:lpstr>
      <vt:lpstr>Marking Question 1</vt:lpstr>
      <vt:lpstr>Marking Question 1</vt:lpstr>
      <vt:lpstr>Question 1 exemplar</vt:lpstr>
      <vt:lpstr>Question 2 general guidance</vt:lpstr>
      <vt:lpstr>Question 2 general guidance</vt:lpstr>
      <vt:lpstr>Marking Question 2</vt:lpstr>
      <vt:lpstr>Marking Question 2</vt:lpstr>
      <vt:lpstr>Question 2 exemplar</vt:lpstr>
      <vt:lpstr>Question 3 general guidance</vt:lpstr>
      <vt:lpstr>Question 3 general guidance</vt:lpstr>
      <vt:lpstr>Marking Question 3</vt:lpstr>
      <vt:lpstr>Marking Question 3</vt:lpstr>
      <vt:lpstr>Question 3 exemplar</vt:lpstr>
      <vt:lpstr>Question 4 general guidance</vt:lpstr>
      <vt:lpstr>Question 4 general guidance</vt:lpstr>
      <vt:lpstr>Marking Question 4</vt:lpstr>
      <vt:lpstr>Marking Question 4</vt:lpstr>
      <vt:lpstr>Question 4 exemplar</vt:lpstr>
      <vt:lpstr>Question 5 general guidance</vt:lpstr>
      <vt:lpstr>Question 5 general guidance</vt:lpstr>
      <vt:lpstr>Marking Question 5</vt:lpstr>
      <vt:lpstr>Marking Question 5</vt:lpstr>
      <vt:lpstr>Marking Question 5</vt:lpstr>
      <vt:lpstr>Marking Question 5 SPaG</vt:lpstr>
      <vt:lpstr>Marking Question 5 SPaG</vt:lpstr>
      <vt:lpstr>Question 5 exemplar</vt:lpstr>
      <vt:lpstr>The front cover of the exam paper </vt:lpstr>
      <vt:lpstr>Question 1 general guidance</vt:lpstr>
      <vt:lpstr>Question 1 general guidance</vt:lpstr>
      <vt:lpstr>Marking Question 1</vt:lpstr>
      <vt:lpstr>Marking Question 1</vt:lpstr>
      <vt:lpstr>Question 1 exemplar</vt:lpstr>
      <vt:lpstr>Question 2 general guidance</vt:lpstr>
      <vt:lpstr>Question 2 general guidance</vt:lpstr>
      <vt:lpstr>Marking Question 2</vt:lpstr>
      <vt:lpstr>Marking Question 2</vt:lpstr>
      <vt:lpstr>Question 2 exemplar</vt:lpstr>
      <vt:lpstr>Question 3 general guidance</vt:lpstr>
      <vt:lpstr>Question 3 general guidance</vt:lpstr>
      <vt:lpstr>Marking Question 3</vt:lpstr>
      <vt:lpstr>Marking Question 3</vt:lpstr>
      <vt:lpstr>Marking Question 3</vt:lpstr>
      <vt:lpstr>Question 3 exemplar</vt:lpstr>
      <vt:lpstr>Question 4 general guidance</vt:lpstr>
      <vt:lpstr>Question 4 general guidance</vt:lpstr>
      <vt:lpstr>Marking Question 4</vt:lpstr>
      <vt:lpstr>Marking Question 4</vt:lpstr>
      <vt:lpstr>Question 4 exemplar</vt:lpstr>
      <vt:lpstr>Answering Question 5</vt:lpstr>
      <vt:lpstr>Answering Question 5</vt:lpstr>
      <vt:lpstr>Marking Question 5</vt:lpstr>
      <vt:lpstr>Marking Question 5</vt:lpstr>
      <vt:lpstr>Marking Question 5</vt:lpstr>
      <vt:lpstr>Marking Question 5 SPaG</vt:lpstr>
      <vt:lpstr>Marking Question 5 SPaG</vt:lpstr>
      <vt:lpstr>Question 5 exemplar</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lastModifiedBy>Morgan, Eira</cp:lastModifiedBy>
  <cp:revision>119</cp:revision>
  <cp:lastPrinted>2014-04-03T15:37:56Z</cp:lastPrinted>
  <dcterms:created xsi:type="dcterms:W3CDTF">2015-10-08T10:06:49Z</dcterms:created>
  <dcterms:modified xsi:type="dcterms:W3CDTF">2021-11-24T12:57:49Z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Order">
    <vt:r8>25800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