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5"/>
  </p:notesMasterIdLst>
  <p:handoutMasterIdLst>
    <p:handoutMasterId r:id="rId66"/>
  </p:handoutMasterIdLst>
  <p:sldIdLst>
    <p:sldId id="430" r:id="rId5"/>
    <p:sldId id="404" r:id="rId6"/>
    <p:sldId id="390" r:id="rId7"/>
    <p:sldId id="391" r:id="rId8"/>
    <p:sldId id="392" r:id="rId9"/>
    <p:sldId id="405" r:id="rId10"/>
    <p:sldId id="406" r:id="rId11"/>
    <p:sldId id="393" r:id="rId12"/>
    <p:sldId id="394" r:id="rId13"/>
    <p:sldId id="407" r:id="rId14"/>
    <p:sldId id="408" r:id="rId15"/>
    <p:sldId id="395" r:id="rId16"/>
    <p:sldId id="396" r:id="rId17"/>
    <p:sldId id="397" r:id="rId18"/>
    <p:sldId id="409" r:id="rId19"/>
    <p:sldId id="411" r:id="rId20"/>
    <p:sldId id="398" r:id="rId21"/>
    <p:sldId id="399" r:id="rId22"/>
    <p:sldId id="410" r:id="rId23"/>
    <p:sldId id="412" r:id="rId24"/>
    <p:sldId id="400" r:id="rId25"/>
    <p:sldId id="401" r:id="rId26"/>
    <p:sldId id="413" r:id="rId27"/>
    <p:sldId id="414" r:id="rId28"/>
    <p:sldId id="352" r:id="rId29"/>
    <p:sldId id="353" r:id="rId30"/>
    <p:sldId id="365" r:id="rId31"/>
    <p:sldId id="415" r:id="rId32"/>
    <p:sldId id="416" r:id="rId33"/>
    <p:sldId id="354" r:id="rId34"/>
    <p:sldId id="366" r:id="rId35"/>
    <p:sldId id="417" r:id="rId36"/>
    <p:sldId id="418" r:id="rId37"/>
    <p:sldId id="355" r:id="rId38"/>
    <p:sldId id="367" r:id="rId39"/>
    <p:sldId id="419" r:id="rId40"/>
    <p:sldId id="420" r:id="rId41"/>
    <p:sldId id="356" r:id="rId42"/>
    <p:sldId id="368" r:id="rId43"/>
    <p:sldId id="421" r:id="rId44"/>
    <p:sldId id="422" r:id="rId45"/>
    <p:sldId id="357" r:id="rId46"/>
    <p:sldId id="369" r:id="rId47"/>
    <p:sldId id="423" r:id="rId48"/>
    <p:sldId id="373" r:id="rId49"/>
    <p:sldId id="432" r:id="rId50"/>
    <p:sldId id="424" r:id="rId51"/>
    <p:sldId id="425" r:id="rId52"/>
    <p:sldId id="358" r:id="rId53"/>
    <p:sldId id="370" r:id="rId54"/>
    <p:sldId id="426" r:id="rId55"/>
    <p:sldId id="427" r:id="rId56"/>
    <p:sldId id="359" r:id="rId57"/>
    <p:sldId id="403" r:id="rId58"/>
    <p:sldId id="428" r:id="rId59"/>
    <p:sldId id="429" r:id="rId60"/>
    <p:sldId id="349" r:id="rId61"/>
    <p:sldId id="348" r:id="rId62"/>
    <p:sldId id="433" r:id="rId63"/>
    <p:sldId id="431" r:id="rId64"/>
  </p:sldIdLst>
  <p:sldSz cx="9144000" cy="6858000" type="screen4x3"/>
  <p:notesSz cx="6794500"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064A2"/>
    <a:srgbClr val="5EAFA6"/>
    <a:srgbClr val="9BBB59"/>
    <a:srgbClr val="F9C6A9"/>
    <a:srgbClr val="FBD8C5"/>
    <a:srgbClr val="F9BE9D"/>
    <a:srgbClr val="009DE0"/>
    <a:srgbClr val="F69966"/>
    <a:srgbClr val="F8AB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C72AAD-143D-4186-99B0-1BE90322A3FF}" v="1" dt="2021-11-24T12:58:19.005"/>
  </p1510:revLst>
</p1510:revInfo>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74" autoAdjust="0"/>
    <p:restoredTop sz="76676" autoAdjust="0"/>
  </p:normalViewPr>
  <p:slideViewPr>
    <p:cSldViewPr snapToGrid="0" snapToObjects="1">
      <p:cViewPr varScale="1">
        <p:scale>
          <a:sx n="66" d="100"/>
          <a:sy n="66" d="100"/>
        </p:scale>
        <p:origin x="1776"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79" d="100"/>
          <a:sy n="79" d="100"/>
        </p:scale>
        <p:origin x="4026" y="51"/>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ws, Rhys" userId="21c193d3-9a32-4f8d-aa0d-0af761b5149e" providerId="ADAL" clId="{D74A277B-89A5-4FAA-8F95-511FE8AE44C6}"/>
    <pc:docChg chg="modSld">
      <pc:chgData name="Huws, Rhys" userId="21c193d3-9a32-4f8d-aa0d-0af761b5149e" providerId="ADAL" clId="{D74A277B-89A5-4FAA-8F95-511FE8AE44C6}" dt="2021-03-25T11:07:00.092" v="1" actId="20577"/>
      <pc:docMkLst>
        <pc:docMk/>
      </pc:docMkLst>
      <pc:sldChg chg="modSp">
        <pc:chgData name="Huws, Rhys" userId="21c193d3-9a32-4f8d-aa0d-0af761b5149e" providerId="ADAL" clId="{D74A277B-89A5-4FAA-8F95-511FE8AE44C6}" dt="2021-03-25T11:07:00.092" v="1" actId="20577"/>
        <pc:sldMkLst>
          <pc:docMk/>
          <pc:sldMk cId="3160198182" sldId="430"/>
        </pc:sldMkLst>
        <pc:spChg chg="mod">
          <ac:chgData name="Huws, Rhys" userId="21c193d3-9a32-4f8d-aa0d-0af761b5149e" providerId="ADAL" clId="{D74A277B-89A5-4FAA-8F95-511FE8AE44C6}" dt="2021-03-25T11:07:00.092" v="1" actId="20577"/>
          <ac:spMkLst>
            <pc:docMk/>
            <pc:sldMk cId="3160198182" sldId="430"/>
            <ac:spMk id="7" creationId="{00000000-0000-0000-0000-000000000000}"/>
          </ac:spMkLst>
        </pc:spChg>
      </pc:sldChg>
    </pc:docChg>
  </pc:docChgLst>
  <pc:docChgLst>
    <pc:chgData name="Morgan, Eira" userId="6859103c-ab02-449e-bd59-9afdd3ea31c1" providerId="ADAL" clId="{A4C72AAD-143D-4186-99B0-1BE90322A3FF}"/>
    <pc:docChg chg="addSld delSld modSld">
      <pc:chgData name="Morgan, Eira" userId="6859103c-ab02-449e-bd59-9afdd3ea31c1" providerId="ADAL" clId="{A4C72AAD-143D-4186-99B0-1BE90322A3FF}" dt="2021-11-24T12:58:18.989" v="2"/>
      <pc:docMkLst>
        <pc:docMk/>
      </pc:docMkLst>
      <pc:sldChg chg="del">
        <pc:chgData name="Morgan, Eira" userId="6859103c-ab02-449e-bd59-9afdd3ea31c1" providerId="ADAL" clId="{A4C72AAD-143D-4186-99B0-1BE90322A3FF}" dt="2021-11-24T09:21:39.649" v="1" actId="47"/>
        <pc:sldMkLst>
          <pc:docMk/>
          <pc:sldMk cId="1047609714" sldId="315"/>
        </pc:sldMkLst>
      </pc:sldChg>
      <pc:sldChg chg="add">
        <pc:chgData name="Morgan, Eira" userId="6859103c-ab02-449e-bd59-9afdd3ea31c1" providerId="ADAL" clId="{A4C72AAD-143D-4186-99B0-1BE90322A3FF}" dt="2021-11-24T12:58:18.989" v="2"/>
        <pc:sldMkLst>
          <pc:docMk/>
          <pc:sldMk cId="32028209" sldId="348"/>
        </pc:sldMkLst>
      </pc:sldChg>
      <pc:sldChg chg="add">
        <pc:chgData name="Morgan, Eira" userId="6859103c-ab02-449e-bd59-9afdd3ea31c1" providerId="ADAL" clId="{A4C72AAD-143D-4186-99B0-1BE90322A3FF}" dt="2021-11-24T12:58:18.989" v="2"/>
        <pc:sldMkLst>
          <pc:docMk/>
          <pc:sldMk cId="2353886" sldId="349"/>
        </pc:sldMkLst>
      </pc:sldChg>
      <pc:sldChg chg="modSp mod">
        <pc:chgData name="Morgan, Eira" userId="6859103c-ab02-449e-bd59-9afdd3ea31c1" providerId="ADAL" clId="{A4C72AAD-143D-4186-99B0-1BE90322A3FF}" dt="2021-11-24T09:21:34.795" v="0" actId="6549"/>
        <pc:sldMkLst>
          <pc:docMk/>
          <pc:sldMk cId="3160198182" sldId="430"/>
        </pc:sldMkLst>
        <pc:spChg chg="mod">
          <ac:chgData name="Morgan, Eira" userId="6859103c-ab02-449e-bd59-9afdd3ea31c1" providerId="ADAL" clId="{A4C72AAD-143D-4186-99B0-1BE90322A3FF}" dt="2021-11-24T09:21:34.795" v="0" actId="6549"/>
          <ac:spMkLst>
            <pc:docMk/>
            <pc:sldMk cId="3160198182" sldId="430"/>
            <ac:spMk id="7" creationId="{00000000-0000-0000-0000-000000000000}"/>
          </ac:spMkLst>
        </pc:spChg>
      </pc:sldChg>
      <pc:sldChg chg="add">
        <pc:chgData name="Morgan, Eira" userId="6859103c-ab02-449e-bd59-9afdd3ea31c1" providerId="ADAL" clId="{A4C72AAD-143D-4186-99B0-1BE90322A3FF}" dt="2021-11-24T12:58:18.989" v="2"/>
        <pc:sldMkLst>
          <pc:docMk/>
          <pc:sldMk cId="3427985047" sldId="433"/>
        </pc:sldMkLst>
      </pc:sldChg>
      <pc:sldMasterChg chg="delSldLayout">
        <pc:chgData name="Morgan, Eira" userId="6859103c-ab02-449e-bd59-9afdd3ea31c1" providerId="ADAL" clId="{A4C72AAD-143D-4186-99B0-1BE90322A3FF}" dt="2021-11-24T09:21:39.649" v="1" actId="47"/>
        <pc:sldMasterMkLst>
          <pc:docMk/>
          <pc:sldMasterMk cId="2459823146" sldId="2147483648"/>
        </pc:sldMasterMkLst>
        <pc:sldLayoutChg chg="del">
          <pc:chgData name="Morgan, Eira" userId="6859103c-ab02-449e-bd59-9afdd3ea31c1" providerId="ADAL" clId="{A4C72AAD-143D-4186-99B0-1BE90322A3FF}" dt="2021-11-24T09:21:39.649" v="1" actId="47"/>
          <pc:sldLayoutMkLst>
            <pc:docMk/>
            <pc:sldMasterMk cId="2459823146" sldId="2147483648"/>
            <pc:sldLayoutMk cId="1239614318" sldId="2147483668"/>
          </pc:sldLayoutMkLst>
        </pc:sldLayoutChg>
      </pc:sldMasterChg>
    </pc:docChg>
  </pc:docChgLst>
  <pc:docChgLst>
    <pc:chgData name="Jones, Dylan" userId="40dac1d7-80bf-4516-a0c9-3b0e57700650" providerId="ADAL" clId="{422E9BCE-E8AD-494B-8C84-88480E7F13AD}"/>
    <pc:docChg chg="undo custSel addSld delSld modSld">
      <pc:chgData name="Jones, Dylan" userId="40dac1d7-80bf-4516-a0c9-3b0e57700650" providerId="ADAL" clId="{422E9BCE-E8AD-494B-8C84-88480E7F13AD}" dt="2021-03-16T10:21:52.167" v="2490" actId="6549"/>
      <pc:docMkLst>
        <pc:docMk/>
      </pc:docMkLst>
      <pc:sldChg chg="delSp modSp del delAnim modNotesTx">
        <pc:chgData name="Jones, Dylan" userId="40dac1d7-80bf-4516-a0c9-3b0e57700650" providerId="ADAL" clId="{422E9BCE-E8AD-494B-8C84-88480E7F13AD}" dt="2021-03-11T11:37:56.849" v="1619" actId="2696"/>
        <pc:sldMkLst>
          <pc:docMk/>
          <pc:sldMk cId="2114537626" sldId="256"/>
        </pc:sldMkLst>
        <pc:spChg chg="mod">
          <ac:chgData name="Jones, Dylan" userId="40dac1d7-80bf-4516-a0c9-3b0e57700650" providerId="ADAL" clId="{422E9BCE-E8AD-494B-8C84-88480E7F13AD}" dt="2021-03-04T09:46:59.336" v="44" actId="20577"/>
          <ac:spMkLst>
            <pc:docMk/>
            <pc:sldMk cId="2114537626" sldId="256"/>
            <ac:spMk id="5" creationId="{5A418AFB-1F67-44D5-8B70-E7C0B60318E8}"/>
          </ac:spMkLst>
        </pc:spChg>
        <pc:picChg chg="del">
          <ac:chgData name="Jones, Dylan" userId="40dac1d7-80bf-4516-a0c9-3b0e57700650" providerId="ADAL" clId="{422E9BCE-E8AD-494B-8C84-88480E7F13AD}" dt="2021-03-04T09:47:12.430" v="45" actId="478"/>
          <ac:picMkLst>
            <pc:docMk/>
            <pc:sldMk cId="2114537626" sldId="256"/>
            <ac:picMk id="6" creationId="{AE2A67C4-901A-4CAC-B303-EB2E3FE217B5}"/>
          </ac:picMkLst>
        </pc:picChg>
      </pc:sldChg>
      <pc:sldChg chg="del">
        <pc:chgData name="Jones, Dylan" userId="40dac1d7-80bf-4516-a0c9-3b0e57700650" providerId="ADAL" clId="{422E9BCE-E8AD-494B-8C84-88480E7F13AD}" dt="2021-03-04T10:52:07.851" v="715" actId="2696"/>
        <pc:sldMkLst>
          <pc:docMk/>
          <pc:sldMk cId="2236556229" sldId="257"/>
        </pc:sldMkLst>
      </pc:sldChg>
      <pc:sldChg chg="modSp">
        <pc:chgData name="Jones, Dylan" userId="40dac1d7-80bf-4516-a0c9-3b0e57700650" providerId="ADAL" clId="{422E9BCE-E8AD-494B-8C84-88480E7F13AD}" dt="2021-03-12T14:12:07.487" v="1627" actId="6549"/>
        <pc:sldMkLst>
          <pc:docMk/>
          <pc:sldMk cId="1047609714" sldId="315"/>
        </pc:sldMkLst>
        <pc:spChg chg="mod">
          <ac:chgData name="Jones, Dylan" userId="40dac1d7-80bf-4516-a0c9-3b0e57700650" providerId="ADAL" clId="{422E9BCE-E8AD-494B-8C84-88480E7F13AD}" dt="2021-03-12T14:12:07.487" v="1627" actId="6549"/>
          <ac:spMkLst>
            <pc:docMk/>
            <pc:sldMk cId="1047609714" sldId="315"/>
            <ac:spMk id="6" creationId="{8FE6E631-33AE-4BF8-9811-2508E556599F}"/>
          </ac:spMkLst>
        </pc:spChg>
      </pc:sldChg>
      <pc:sldChg chg="delSp modSp delAnim modNotesTx">
        <pc:chgData name="Jones, Dylan" userId="40dac1d7-80bf-4516-a0c9-3b0e57700650" providerId="ADAL" clId="{422E9BCE-E8AD-494B-8C84-88480E7F13AD}" dt="2021-03-12T14:47:46.029" v="1780" actId="20577"/>
        <pc:sldMkLst>
          <pc:docMk/>
          <pc:sldMk cId="3225382300" sldId="352"/>
        </pc:sldMkLst>
        <pc:spChg chg="mod">
          <ac:chgData name="Jones, Dylan" userId="40dac1d7-80bf-4516-a0c9-3b0e57700650" providerId="ADAL" clId="{422E9BCE-E8AD-494B-8C84-88480E7F13AD}" dt="2021-03-12T14:47:41.862" v="1779" actId="6549"/>
          <ac:spMkLst>
            <pc:docMk/>
            <pc:sldMk cId="3225382300" sldId="352"/>
            <ac:spMk id="9" creationId="{00000000-0000-0000-0000-000000000000}"/>
          </ac:spMkLst>
        </pc:spChg>
        <pc:picChg chg="del">
          <ac:chgData name="Jones, Dylan" userId="40dac1d7-80bf-4516-a0c9-3b0e57700650" providerId="ADAL" clId="{422E9BCE-E8AD-494B-8C84-88480E7F13AD}" dt="2021-03-04T12:07:07.862" v="833" actId="478"/>
          <ac:picMkLst>
            <pc:docMk/>
            <pc:sldMk cId="3225382300" sldId="352"/>
            <ac:picMk id="7" creationId="{C5A4326A-D2F7-45D7-9548-F67F79FA360C}"/>
          </ac:picMkLst>
        </pc:picChg>
      </pc:sldChg>
      <pc:sldChg chg="addSp delSp modSp delAnim modNotesTx">
        <pc:chgData name="Jones, Dylan" userId="40dac1d7-80bf-4516-a0c9-3b0e57700650" providerId="ADAL" clId="{422E9BCE-E8AD-494B-8C84-88480E7F13AD}" dt="2021-03-04T12:09:58.249" v="876" actId="6549"/>
        <pc:sldMkLst>
          <pc:docMk/>
          <pc:sldMk cId="4244287991" sldId="353"/>
        </pc:sldMkLst>
        <pc:spChg chg="del mod">
          <ac:chgData name="Jones, Dylan" userId="40dac1d7-80bf-4516-a0c9-3b0e57700650" providerId="ADAL" clId="{422E9BCE-E8AD-494B-8C84-88480E7F13AD}" dt="2021-03-04T12:08:41.723" v="868"/>
          <ac:spMkLst>
            <pc:docMk/>
            <pc:sldMk cId="4244287991" sldId="353"/>
            <ac:spMk id="4" creationId="{2F98ABC3-000D-42F9-B1E8-3446C6C86C33}"/>
          </ac:spMkLst>
        </pc:spChg>
        <pc:spChg chg="add mod">
          <ac:chgData name="Jones, Dylan" userId="40dac1d7-80bf-4516-a0c9-3b0e57700650" providerId="ADAL" clId="{422E9BCE-E8AD-494B-8C84-88480E7F13AD}" dt="2021-03-04T12:09:40.572" v="875" actId="14100"/>
          <ac:spMkLst>
            <pc:docMk/>
            <pc:sldMk cId="4244287991" sldId="353"/>
            <ac:spMk id="5" creationId="{36AD6F34-C913-4624-BB9B-E60D35DF2F8B}"/>
          </ac:spMkLst>
        </pc:spChg>
        <pc:spChg chg="mod">
          <ac:chgData name="Jones, Dylan" userId="40dac1d7-80bf-4516-a0c9-3b0e57700650" providerId="ADAL" clId="{422E9BCE-E8AD-494B-8C84-88480E7F13AD}" dt="2021-03-04T12:08:21.144" v="860" actId="20577"/>
          <ac:spMkLst>
            <pc:docMk/>
            <pc:sldMk cId="4244287991" sldId="353"/>
            <ac:spMk id="9" creationId="{00000000-0000-0000-0000-000000000000}"/>
          </ac:spMkLst>
        </pc:spChg>
        <pc:spChg chg="del mod">
          <ac:chgData name="Jones, Dylan" userId="40dac1d7-80bf-4516-a0c9-3b0e57700650" providerId="ADAL" clId="{422E9BCE-E8AD-494B-8C84-88480E7F13AD}" dt="2021-03-04T12:08:41.723" v="870"/>
          <ac:spMkLst>
            <pc:docMk/>
            <pc:sldMk cId="4244287991" sldId="353"/>
            <ac:spMk id="18" creationId="{6B1A0197-622D-46A3-88C6-29B46920D7EE}"/>
          </ac:spMkLst>
        </pc:spChg>
        <pc:picChg chg="del">
          <ac:chgData name="Jones, Dylan" userId="40dac1d7-80bf-4516-a0c9-3b0e57700650" providerId="ADAL" clId="{422E9BCE-E8AD-494B-8C84-88480E7F13AD}" dt="2021-03-04T12:08:43.738" v="871" actId="478"/>
          <ac:picMkLst>
            <pc:docMk/>
            <pc:sldMk cId="4244287991" sldId="353"/>
            <ac:picMk id="12" creationId="{534F1360-E871-4E87-B270-04C8CD42088E}"/>
          </ac:picMkLst>
        </pc:picChg>
        <pc:cxnChg chg="del">
          <ac:chgData name="Jones, Dylan" userId="40dac1d7-80bf-4516-a0c9-3b0e57700650" providerId="ADAL" clId="{422E9BCE-E8AD-494B-8C84-88480E7F13AD}" dt="2021-03-04T12:08:25.901" v="861" actId="478"/>
          <ac:cxnSpMkLst>
            <pc:docMk/>
            <pc:sldMk cId="4244287991" sldId="353"/>
            <ac:cxnSpMk id="6" creationId="{2A785CC2-1512-47C4-BE00-9852E1D475C9}"/>
          </ac:cxnSpMkLst>
        </pc:cxnChg>
        <pc:cxnChg chg="del">
          <ac:chgData name="Jones, Dylan" userId="40dac1d7-80bf-4516-a0c9-3b0e57700650" providerId="ADAL" clId="{422E9BCE-E8AD-494B-8C84-88480E7F13AD}" dt="2021-03-04T12:08:27.938" v="862" actId="478"/>
          <ac:cxnSpMkLst>
            <pc:docMk/>
            <pc:sldMk cId="4244287991" sldId="353"/>
            <ac:cxnSpMk id="11" creationId="{273192C1-B9B7-4E23-897A-D569EE79D869}"/>
          </ac:cxnSpMkLst>
        </pc:cxnChg>
        <pc:cxnChg chg="del">
          <ac:chgData name="Jones, Dylan" userId="40dac1d7-80bf-4516-a0c9-3b0e57700650" providerId="ADAL" clId="{422E9BCE-E8AD-494B-8C84-88480E7F13AD}" dt="2021-03-04T12:08:30.032" v="863" actId="478"/>
          <ac:cxnSpMkLst>
            <pc:docMk/>
            <pc:sldMk cId="4244287991" sldId="353"/>
            <ac:cxnSpMk id="15" creationId="{7D06D6C9-BB63-42C7-98F5-CA0E68FFD4C8}"/>
          </ac:cxnSpMkLst>
        </pc:cxnChg>
        <pc:cxnChg chg="del">
          <ac:chgData name="Jones, Dylan" userId="40dac1d7-80bf-4516-a0c9-3b0e57700650" providerId="ADAL" clId="{422E9BCE-E8AD-494B-8C84-88480E7F13AD}" dt="2021-03-04T12:08:41.723" v="866" actId="478"/>
          <ac:cxnSpMkLst>
            <pc:docMk/>
            <pc:sldMk cId="4244287991" sldId="353"/>
            <ac:cxnSpMk id="20" creationId="{6D8A29EC-19D2-442B-B0EA-33B1CE49E9B9}"/>
          </ac:cxnSpMkLst>
        </pc:cxnChg>
      </pc:sldChg>
      <pc:sldChg chg="addSp delSp modSp delAnim modNotesTx">
        <pc:chgData name="Jones, Dylan" userId="40dac1d7-80bf-4516-a0c9-3b0e57700650" providerId="ADAL" clId="{422E9BCE-E8AD-494B-8C84-88480E7F13AD}" dt="2021-03-12T14:54:13.048" v="1807" actId="113"/>
        <pc:sldMkLst>
          <pc:docMk/>
          <pc:sldMk cId="767746940" sldId="354"/>
        </pc:sldMkLst>
        <pc:spChg chg="del mod">
          <ac:chgData name="Jones, Dylan" userId="40dac1d7-80bf-4516-a0c9-3b0e57700650" providerId="ADAL" clId="{422E9BCE-E8AD-494B-8C84-88480E7F13AD}" dt="2021-03-04T12:17:01.413" v="1082"/>
          <ac:spMkLst>
            <pc:docMk/>
            <pc:sldMk cId="767746940" sldId="354"/>
            <ac:spMk id="5" creationId="{CA054DC7-CF23-401C-9519-8970DA693BCA}"/>
          </ac:spMkLst>
        </pc:spChg>
        <pc:spChg chg="del mod">
          <ac:chgData name="Jones, Dylan" userId="40dac1d7-80bf-4516-a0c9-3b0e57700650" providerId="ADAL" clId="{422E9BCE-E8AD-494B-8C84-88480E7F13AD}" dt="2021-03-04T12:17:01.413" v="1084"/>
          <ac:spMkLst>
            <pc:docMk/>
            <pc:sldMk cId="767746940" sldId="354"/>
            <ac:spMk id="6" creationId="{5C22188C-E95C-46E6-AD3F-2BD0F4A5BE23}"/>
          </ac:spMkLst>
        </pc:spChg>
        <pc:spChg chg="del mod">
          <ac:chgData name="Jones, Dylan" userId="40dac1d7-80bf-4516-a0c9-3b0e57700650" providerId="ADAL" clId="{422E9BCE-E8AD-494B-8C84-88480E7F13AD}" dt="2021-03-04T12:17:01.419" v="1086"/>
          <ac:spMkLst>
            <pc:docMk/>
            <pc:sldMk cId="767746940" sldId="354"/>
            <ac:spMk id="7" creationId="{93C43C12-C93F-4A88-BA3A-B375EA32EDCE}"/>
          </ac:spMkLst>
        </pc:spChg>
        <pc:spChg chg="mod">
          <ac:chgData name="Jones, Dylan" userId="40dac1d7-80bf-4516-a0c9-3b0e57700650" providerId="ADAL" clId="{422E9BCE-E8AD-494B-8C84-88480E7F13AD}" dt="2021-03-04T12:16:43.350" v="1075" actId="20577"/>
          <ac:spMkLst>
            <pc:docMk/>
            <pc:sldMk cId="767746940" sldId="354"/>
            <ac:spMk id="9" creationId="{00000000-0000-0000-0000-000000000000}"/>
          </ac:spMkLst>
        </pc:spChg>
        <pc:spChg chg="add mod">
          <ac:chgData name="Jones, Dylan" userId="40dac1d7-80bf-4516-a0c9-3b0e57700650" providerId="ADAL" clId="{422E9BCE-E8AD-494B-8C84-88480E7F13AD}" dt="2021-03-12T14:54:13.048" v="1807" actId="113"/>
          <ac:spMkLst>
            <pc:docMk/>
            <pc:sldMk cId="767746940" sldId="354"/>
            <ac:spMk id="11" creationId="{FD0E266A-D3A7-443D-83D0-0F5646DCCC17}"/>
          </ac:spMkLst>
        </pc:spChg>
        <pc:picChg chg="del">
          <ac:chgData name="Jones, Dylan" userId="40dac1d7-80bf-4516-a0c9-3b0e57700650" providerId="ADAL" clId="{422E9BCE-E8AD-494B-8C84-88480E7F13AD}" dt="2021-03-04T12:17:01.413" v="1080" actId="478"/>
          <ac:picMkLst>
            <pc:docMk/>
            <pc:sldMk cId="767746940" sldId="354"/>
            <ac:picMk id="8" creationId="{519D75B3-871B-4774-82BC-06EB0F3717B3}"/>
          </ac:picMkLst>
        </pc:picChg>
        <pc:cxnChg chg="del mod">
          <ac:chgData name="Jones, Dylan" userId="40dac1d7-80bf-4516-a0c9-3b0e57700650" providerId="ADAL" clId="{422E9BCE-E8AD-494B-8C84-88480E7F13AD}" dt="2021-03-04T12:16:46.981" v="1076" actId="478"/>
          <ac:cxnSpMkLst>
            <pc:docMk/>
            <pc:sldMk cId="767746940" sldId="354"/>
            <ac:cxnSpMk id="10" creationId="{B9450040-8298-4B28-BB98-CCB661B943A0}"/>
          </ac:cxnSpMkLst>
        </pc:cxnChg>
        <pc:cxnChg chg="del mod">
          <ac:chgData name="Jones, Dylan" userId="40dac1d7-80bf-4516-a0c9-3b0e57700650" providerId="ADAL" clId="{422E9BCE-E8AD-494B-8C84-88480E7F13AD}" dt="2021-03-04T12:17:03.676" v="1087" actId="478"/>
          <ac:cxnSpMkLst>
            <pc:docMk/>
            <pc:sldMk cId="767746940" sldId="354"/>
            <ac:cxnSpMk id="15" creationId="{49F9FFFE-222F-4215-8C51-FEA25313195F}"/>
          </ac:cxnSpMkLst>
        </pc:cxnChg>
        <pc:cxnChg chg="del mod">
          <ac:chgData name="Jones, Dylan" userId="40dac1d7-80bf-4516-a0c9-3b0e57700650" providerId="ADAL" clId="{422E9BCE-E8AD-494B-8C84-88480E7F13AD}" dt="2021-03-04T12:17:06.100" v="1088" actId="478"/>
          <ac:cxnSpMkLst>
            <pc:docMk/>
            <pc:sldMk cId="767746940" sldId="354"/>
            <ac:cxnSpMk id="19" creationId="{EB27FC72-5C7B-440D-8289-9827A3AFFC3C}"/>
          </ac:cxnSpMkLst>
        </pc:cxnChg>
      </pc:sldChg>
      <pc:sldChg chg="addSp delSp modSp delAnim modNotesTx">
        <pc:chgData name="Jones, Dylan" userId="40dac1d7-80bf-4516-a0c9-3b0e57700650" providerId="ADAL" clId="{422E9BCE-E8AD-494B-8C84-88480E7F13AD}" dt="2021-03-04T12:23:52.563" v="1171" actId="14100"/>
        <pc:sldMkLst>
          <pc:docMk/>
          <pc:sldMk cId="3754435302" sldId="355"/>
        </pc:sldMkLst>
        <pc:spChg chg="del mod">
          <ac:chgData name="Jones, Dylan" userId="40dac1d7-80bf-4516-a0c9-3b0e57700650" providerId="ADAL" clId="{422E9BCE-E8AD-494B-8C84-88480E7F13AD}" dt="2021-03-04T12:23:25.216" v="1167"/>
          <ac:spMkLst>
            <pc:docMk/>
            <pc:sldMk cId="3754435302" sldId="355"/>
            <ac:spMk id="2" creationId="{777BEBC2-955B-4E09-B72B-EDAF3A801D01}"/>
          </ac:spMkLst>
        </pc:spChg>
        <pc:spChg chg="add mod">
          <ac:chgData name="Jones, Dylan" userId="40dac1d7-80bf-4516-a0c9-3b0e57700650" providerId="ADAL" clId="{422E9BCE-E8AD-494B-8C84-88480E7F13AD}" dt="2021-03-04T12:23:52.563" v="1171" actId="14100"/>
          <ac:spMkLst>
            <pc:docMk/>
            <pc:sldMk cId="3754435302" sldId="355"/>
            <ac:spMk id="7" creationId="{AD418748-FBEC-4260-982F-EC78E7E35494}"/>
          </ac:spMkLst>
        </pc:spChg>
        <pc:spChg chg="del mod">
          <ac:chgData name="Jones, Dylan" userId="40dac1d7-80bf-4516-a0c9-3b0e57700650" providerId="ADAL" clId="{422E9BCE-E8AD-494B-8C84-88480E7F13AD}" dt="2021-03-04T12:23:25.215" v="1165"/>
          <ac:spMkLst>
            <pc:docMk/>
            <pc:sldMk cId="3754435302" sldId="355"/>
            <ac:spMk id="8" creationId="{B71879CF-29C6-4EF0-B327-7FB58EF4287D}"/>
          </ac:spMkLst>
        </pc:spChg>
        <pc:spChg chg="mod">
          <ac:chgData name="Jones, Dylan" userId="40dac1d7-80bf-4516-a0c9-3b0e57700650" providerId="ADAL" clId="{422E9BCE-E8AD-494B-8C84-88480E7F13AD}" dt="2021-03-04T12:23:05.761" v="1159" actId="20577"/>
          <ac:spMkLst>
            <pc:docMk/>
            <pc:sldMk cId="3754435302" sldId="355"/>
            <ac:spMk id="9" creationId="{00000000-0000-0000-0000-000000000000}"/>
          </ac:spMkLst>
        </pc:spChg>
        <pc:picChg chg="del">
          <ac:chgData name="Jones, Dylan" userId="40dac1d7-80bf-4516-a0c9-3b0e57700650" providerId="ADAL" clId="{422E9BCE-E8AD-494B-8C84-88480E7F13AD}" dt="2021-03-04T12:23:28.151" v="1168" actId="478"/>
          <ac:picMkLst>
            <pc:docMk/>
            <pc:sldMk cId="3754435302" sldId="355"/>
            <ac:picMk id="3" creationId="{D63F477C-0455-45DC-A927-47AD576194EC}"/>
          </ac:picMkLst>
        </pc:picChg>
        <pc:cxnChg chg="del">
          <ac:chgData name="Jones, Dylan" userId="40dac1d7-80bf-4516-a0c9-3b0e57700650" providerId="ADAL" clId="{422E9BCE-E8AD-494B-8C84-88480E7F13AD}" dt="2021-03-04T12:23:09.161" v="1160" actId="478"/>
          <ac:cxnSpMkLst>
            <pc:docMk/>
            <pc:sldMk cId="3754435302" sldId="355"/>
            <ac:cxnSpMk id="4" creationId="{05622F72-902C-471D-A97F-0280A2D09D15}"/>
          </ac:cxnSpMkLst>
        </pc:cxnChg>
        <pc:cxnChg chg="del mod">
          <ac:chgData name="Jones, Dylan" userId="40dac1d7-80bf-4516-a0c9-3b0e57700650" providerId="ADAL" clId="{422E9BCE-E8AD-494B-8C84-88480E7F13AD}" dt="2021-03-04T12:23:13.060" v="1161" actId="478"/>
          <ac:cxnSpMkLst>
            <pc:docMk/>
            <pc:sldMk cId="3754435302" sldId="355"/>
            <ac:cxnSpMk id="11" creationId="{932BDCAC-2616-4AAD-A511-7D1C3A7097EE}"/>
          </ac:cxnSpMkLst>
        </pc:cxnChg>
      </pc:sldChg>
      <pc:sldChg chg="addSp delSp modSp delAnim modNotesTx">
        <pc:chgData name="Jones, Dylan" userId="40dac1d7-80bf-4516-a0c9-3b0e57700650" providerId="ADAL" clId="{422E9BCE-E8AD-494B-8C84-88480E7F13AD}" dt="2021-03-04T12:28:14.921" v="1277" actId="14100"/>
        <pc:sldMkLst>
          <pc:docMk/>
          <pc:sldMk cId="2622610562" sldId="356"/>
        </pc:sldMkLst>
        <pc:spChg chg="del mod">
          <ac:chgData name="Jones, Dylan" userId="40dac1d7-80bf-4516-a0c9-3b0e57700650" providerId="ADAL" clId="{422E9BCE-E8AD-494B-8C84-88480E7F13AD}" dt="2021-03-04T12:27:38.874" v="1269"/>
          <ac:spMkLst>
            <pc:docMk/>
            <pc:sldMk cId="2622610562" sldId="356"/>
            <ac:spMk id="3" creationId="{3E848AD7-1000-41F4-970F-939D06C7C6BC}"/>
          </ac:spMkLst>
        </pc:spChg>
        <pc:spChg chg="add mod">
          <ac:chgData name="Jones, Dylan" userId="40dac1d7-80bf-4516-a0c9-3b0e57700650" providerId="ADAL" clId="{422E9BCE-E8AD-494B-8C84-88480E7F13AD}" dt="2021-03-04T12:28:14.921" v="1277" actId="14100"/>
          <ac:spMkLst>
            <pc:docMk/>
            <pc:sldMk cId="2622610562" sldId="356"/>
            <ac:spMk id="5" creationId="{BB1EA890-B705-420C-8EA8-C884A3D825D4}"/>
          </ac:spMkLst>
        </pc:spChg>
        <pc:spChg chg="del mod">
          <ac:chgData name="Jones, Dylan" userId="40dac1d7-80bf-4516-a0c9-3b0e57700650" providerId="ADAL" clId="{422E9BCE-E8AD-494B-8C84-88480E7F13AD}" dt="2021-03-04T12:27:38.874" v="1271"/>
          <ac:spMkLst>
            <pc:docMk/>
            <pc:sldMk cId="2622610562" sldId="356"/>
            <ac:spMk id="8" creationId="{A7536212-73BA-4DE1-9B21-7A5E72712770}"/>
          </ac:spMkLst>
        </pc:spChg>
        <pc:spChg chg="mod">
          <ac:chgData name="Jones, Dylan" userId="40dac1d7-80bf-4516-a0c9-3b0e57700650" providerId="ADAL" clId="{422E9BCE-E8AD-494B-8C84-88480E7F13AD}" dt="2021-03-04T12:27:28.730" v="1264" actId="20577"/>
          <ac:spMkLst>
            <pc:docMk/>
            <pc:sldMk cId="2622610562" sldId="356"/>
            <ac:spMk id="9" creationId="{00000000-0000-0000-0000-000000000000}"/>
          </ac:spMkLst>
        </pc:spChg>
        <pc:picChg chg="del">
          <ac:chgData name="Jones, Dylan" userId="40dac1d7-80bf-4516-a0c9-3b0e57700650" providerId="ADAL" clId="{422E9BCE-E8AD-494B-8C84-88480E7F13AD}" dt="2021-03-04T12:27:49.456" v="1273" actId="478"/>
          <ac:picMkLst>
            <pc:docMk/>
            <pc:sldMk cId="2622610562" sldId="356"/>
            <ac:picMk id="10" creationId="{14DDCC52-366C-4103-8681-B119C0367E2B}"/>
          </ac:picMkLst>
        </pc:picChg>
        <pc:cxnChg chg="del">
          <ac:chgData name="Jones, Dylan" userId="40dac1d7-80bf-4516-a0c9-3b0e57700650" providerId="ADAL" clId="{422E9BCE-E8AD-494B-8C84-88480E7F13AD}" dt="2021-03-04T12:27:42.537" v="1272" actId="478"/>
          <ac:cxnSpMkLst>
            <pc:docMk/>
            <pc:sldMk cId="2622610562" sldId="356"/>
            <ac:cxnSpMk id="6" creationId="{F48F4F7A-BCA6-4BEC-B9B5-4FCC9AE87A7C}"/>
          </ac:cxnSpMkLst>
        </pc:cxnChg>
        <pc:cxnChg chg="del">
          <ac:chgData name="Jones, Dylan" userId="40dac1d7-80bf-4516-a0c9-3b0e57700650" providerId="ADAL" clId="{422E9BCE-E8AD-494B-8C84-88480E7F13AD}" dt="2021-03-04T12:27:38.872" v="1267" actId="478"/>
          <ac:cxnSpMkLst>
            <pc:docMk/>
            <pc:sldMk cId="2622610562" sldId="356"/>
            <ac:cxnSpMk id="11" creationId="{02E1AAD7-09C4-44F4-98D4-D8029B0AB259}"/>
          </ac:cxnSpMkLst>
        </pc:cxnChg>
      </pc:sldChg>
      <pc:sldChg chg="addSp delSp modSp delAnim modNotesTx">
        <pc:chgData name="Jones, Dylan" userId="40dac1d7-80bf-4516-a0c9-3b0e57700650" providerId="ADAL" clId="{422E9BCE-E8AD-494B-8C84-88480E7F13AD}" dt="2021-03-12T15:32:14.559" v="2120" actId="113"/>
        <pc:sldMkLst>
          <pc:docMk/>
          <pc:sldMk cId="2137562392" sldId="357"/>
        </pc:sldMkLst>
        <pc:spChg chg="del mod">
          <ac:chgData name="Jones, Dylan" userId="40dac1d7-80bf-4516-a0c9-3b0e57700650" providerId="ADAL" clId="{422E9BCE-E8AD-494B-8C84-88480E7F13AD}" dt="2021-03-04T12:49:13.137" v="1368"/>
          <ac:spMkLst>
            <pc:docMk/>
            <pc:sldMk cId="2137562392" sldId="357"/>
            <ac:spMk id="3" creationId="{65D041A2-0D8D-4073-A121-84519E56D6AA}"/>
          </ac:spMkLst>
        </pc:spChg>
        <pc:spChg chg="add mod">
          <ac:chgData name="Jones, Dylan" userId="40dac1d7-80bf-4516-a0c9-3b0e57700650" providerId="ADAL" clId="{422E9BCE-E8AD-494B-8C84-88480E7F13AD}" dt="2021-03-12T15:32:14.559" v="2120" actId="113"/>
          <ac:spMkLst>
            <pc:docMk/>
            <pc:sldMk cId="2137562392" sldId="357"/>
            <ac:spMk id="5" creationId="{5524E3B8-9959-4286-9DB7-A5E0D8196DB2}"/>
          </ac:spMkLst>
        </pc:spChg>
        <pc:spChg chg="del mod">
          <ac:chgData name="Jones, Dylan" userId="40dac1d7-80bf-4516-a0c9-3b0e57700650" providerId="ADAL" clId="{422E9BCE-E8AD-494B-8C84-88480E7F13AD}" dt="2021-03-04T12:49:13.137" v="1370"/>
          <ac:spMkLst>
            <pc:docMk/>
            <pc:sldMk cId="2137562392" sldId="357"/>
            <ac:spMk id="10" creationId="{D5B7A946-CAA3-41AD-97D6-3272387523D2}"/>
          </ac:spMkLst>
        </pc:spChg>
        <pc:spChg chg="del mod">
          <ac:chgData name="Jones, Dylan" userId="40dac1d7-80bf-4516-a0c9-3b0e57700650" providerId="ADAL" clId="{422E9BCE-E8AD-494B-8C84-88480E7F13AD}" dt="2021-03-04T12:49:13.137" v="1372"/>
          <ac:spMkLst>
            <pc:docMk/>
            <pc:sldMk cId="2137562392" sldId="357"/>
            <ac:spMk id="15" creationId="{E624E6A3-5393-4C00-B9B9-0EC244E0E90D}"/>
          </ac:spMkLst>
        </pc:spChg>
        <pc:picChg chg="del">
          <ac:chgData name="Jones, Dylan" userId="40dac1d7-80bf-4516-a0c9-3b0e57700650" providerId="ADAL" clId="{422E9BCE-E8AD-494B-8C84-88480E7F13AD}" dt="2021-03-04T12:49:19.965" v="1375" actId="478"/>
          <ac:picMkLst>
            <pc:docMk/>
            <pc:sldMk cId="2137562392" sldId="357"/>
            <ac:picMk id="14" creationId="{D85E0303-000A-42B4-9428-31399B7DE75C}"/>
          </ac:picMkLst>
        </pc:picChg>
        <pc:cxnChg chg="del">
          <ac:chgData name="Jones, Dylan" userId="40dac1d7-80bf-4516-a0c9-3b0e57700650" providerId="ADAL" clId="{422E9BCE-E8AD-494B-8C84-88480E7F13AD}" dt="2021-03-04T12:49:15.205" v="1373" actId="478"/>
          <ac:cxnSpMkLst>
            <pc:docMk/>
            <pc:sldMk cId="2137562392" sldId="357"/>
            <ac:cxnSpMk id="6" creationId="{618B6AFA-1A4B-4A6E-B7DA-E0A2DD76B75A}"/>
          </ac:cxnSpMkLst>
        </pc:cxnChg>
        <pc:cxnChg chg="del">
          <ac:chgData name="Jones, Dylan" userId="40dac1d7-80bf-4516-a0c9-3b0e57700650" providerId="ADAL" clId="{422E9BCE-E8AD-494B-8C84-88480E7F13AD}" dt="2021-03-04T12:49:17.800" v="1374" actId="478"/>
          <ac:cxnSpMkLst>
            <pc:docMk/>
            <pc:sldMk cId="2137562392" sldId="357"/>
            <ac:cxnSpMk id="12" creationId="{2D233745-F5B9-4A4A-B232-940E0571643F}"/>
          </ac:cxnSpMkLst>
        </pc:cxnChg>
        <pc:cxnChg chg="del mod">
          <ac:chgData name="Jones, Dylan" userId="40dac1d7-80bf-4516-a0c9-3b0e57700650" providerId="ADAL" clId="{422E9BCE-E8AD-494B-8C84-88480E7F13AD}" dt="2021-03-04T12:49:13.131" v="1366" actId="478"/>
          <ac:cxnSpMkLst>
            <pc:docMk/>
            <pc:sldMk cId="2137562392" sldId="357"/>
            <ac:cxnSpMk id="17" creationId="{86AD07EB-10F7-463E-8600-CA6F1AC82318}"/>
          </ac:cxnSpMkLst>
        </pc:cxnChg>
      </pc:sldChg>
      <pc:sldChg chg="addSp delSp modSp delAnim modNotesTx">
        <pc:chgData name="Jones, Dylan" userId="40dac1d7-80bf-4516-a0c9-3b0e57700650" providerId="ADAL" clId="{422E9BCE-E8AD-494B-8C84-88480E7F13AD}" dt="2021-03-04T13:00:24.867" v="1522" actId="14100"/>
        <pc:sldMkLst>
          <pc:docMk/>
          <pc:sldMk cId="382994357" sldId="358"/>
        </pc:sldMkLst>
        <pc:spChg chg="del mod">
          <ac:chgData name="Jones, Dylan" userId="40dac1d7-80bf-4516-a0c9-3b0e57700650" providerId="ADAL" clId="{422E9BCE-E8AD-494B-8C84-88480E7F13AD}" dt="2021-03-04T13:00:00.376" v="1520"/>
          <ac:spMkLst>
            <pc:docMk/>
            <pc:sldMk cId="382994357" sldId="358"/>
            <ac:spMk id="3" creationId="{7822C5DB-2739-422E-B57B-2AB124D30C46}"/>
          </ac:spMkLst>
        </pc:spChg>
        <pc:spChg chg="add mod">
          <ac:chgData name="Jones, Dylan" userId="40dac1d7-80bf-4516-a0c9-3b0e57700650" providerId="ADAL" clId="{422E9BCE-E8AD-494B-8C84-88480E7F13AD}" dt="2021-03-04T13:00:24.867" v="1522" actId="14100"/>
          <ac:spMkLst>
            <pc:docMk/>
            <pc:sldMk cId="382994357" sldId="358"/>
            <ac:spMk id="5" creationId="{B431D5BF-A9E0-454C-BB8E-2E3C96FB7BEA}"/>
          </ac:spMkLst>
        </pc:spChg>
        <pc:spChg chg="mod">
          <ac:chgData name="Jones, Dylan" userId="40dac1d7-80bf-4516-a0c9-3b0e57700650" providerId="ADAL" clId="{422E9BCE-E8AD-494B-8C84-88480E7F13AD}" dt="2021-03-04T12:58:02.357" v="1510" actId="20577"/>
          <ac:spMkLst>
            <pc:docMk/>
            <pc:sldMk cId="382994357" sldId="358"/>
            <ac:spMk id="9" creationId="{00000000-0000-0000-0000-000000000000}"/>
          </ac:spMkLst>
        </pc:spChg>
        <pc:spChg chg="del mod">
          <ac:chgData name="Jones, Dylan" userId="40dac1d7-80bf-4516-a0c9-3b0e57700650" providerId="ADAL" clId="{422E9BCE-E8AD-494B-8C84-88480E7F13AD}" dt="2021-03-04T13:00:00.361" v="1518"/>
          <ac:spMkLst>
            <pc:docMk/>
            <pc:sldMk cId="382994357" sldId="358"/>
            <ac:spMk id="10" creationId="{AD38EEE9-CC9C-4672-9DB5-9E9117B09D48}"/>
          </ac:spMkLst>
        </pc:spChg>
        <pc:picChg chg="del">
          <ac:chgData name="Jones, Dylan" userId="40dac1d7-80bf-4516-a0c9-3b0e57700650" providerId="ADAL" clId="{422E9BCE-E8AD-494B-8C84-88480E7F13AD}" dt="2021-03-04T13:00:00.361" v="1516" actId="478"/>
          <ac:picMkLst>
            <pc:docMk/>
            <pc:sldMk cId="382994357" sldId="358"/>
            <ac:picMk id="13" creationId="{CF00B36F-05FD-4FBE-828C-A021C2277A91}"/>
          </ac:picMkLst>
        </pc:picChg>
        <pc:cxnChg chg="del">
          <ac:chgData name="Jones, Dylan" userId="40dac1d7-80bf-4516-a0c9-3b0e57700650" providerId="ADAL" clId="{422E9BCE-E8AD-494B-8C84-88480E7F13AD}" dt="2021-03-04T12:58:05.563" v="1511" actId="478"/>
          <ac:cxnSpMkLst>
            <pc:docMk/>
            <pc:sldMk cId="382994357" sldId="358"/>
            <ac:cxnSpMk id="6" creationId="{F84B24E8-8A6A-4AE7-A740-4E2E67A5EBCA}"/>
          </ac:cxnSpMkLst>
        </pc:cxnChg>
        <pc:cxnChg chg="del">
          <ac:chgData name="Jones, Dylan" userId="40dac1d7-80bf-4516-a0c9-3b0e57700650" providerId="ADAL" clId="{422E9BCE-E8AD-494B-8C84-88480E7F13AD}" dt="2021-03-04T12:58:08.336" v="1512" actId="478"/>
          <ac:cxnSpMkLst>
            <pc:docMk/>
            <pc:sldMk cId="382994357" sldId="358"/>
            <ac:cxnSpMk id="12" creationId="{508EC1B4-F55F-4B34-ABCF-7C882CEC7DA6}"/>
          </ac:cxnSpMkLst>
        </pc:cxnChg>
      </pc:sldChg>
      <pc:sldChg chg="addSp modSp">
        <pc:chgData name="Jones, Dylan" userId="40dac1d7-80bf-4516-a0c9-3b0e57700650" providerId="ADAL" clId="{422E9BCE-E8AD-494B-8C84-88480E7F13AD}" dt="2021-03-04T13:04:31.689" v="1574" actId="14100"/>
        <pc:sldMkLst>
          <pc:docMk/>
          <pc:sldMk cId="200216988" sldId="359"/>
        </pc:sldMkLst>
        <pc:spChg chg="add mod">
          <ac:chgData name="Jones, Dylan" userId="40dac1d7-80bf-4516-a0c9-3b0e57700650" providerId="ADAL" clId="{422E9BCE-E8AD-494B-8C84-88480E7F13AD}" dt="2021-03-04T13:04:31.689" v="1574" actId="14100"/>
          <ac:spMkLst>
            <pc:docMk/>
            <pc:sldMk cId="200216988" sldId="359"/>
            <ac:spMk id="4" creationId="{63A20B84-8170-41FA-B208-E6BE22130981}"/>
          </ac:spMkLst>
        </pc:spChg>
        <pc:spChg chg="mod">
          <ac:chgData name="Jones, Dylan" userId="40dac1d7-80bf-4516-a0c9-3b0e57700650" providerId="ADAL" clId="{422E9BCE-E8AD-494B-8C84-88480E7F13AD}" dt="2021-03-04T13:04:05.070" v="1571" actId="20577"/>
          <ac:spMkLst>
            <pc:docMk/>
            <pc:sldMk cId="200216988" sldId="359"/>
            <ac:spMk id="9" creationId="{00000000-0000-0000-0000-000000000000}"/>
          </ac:spMkLst>
        </pc:spChg>
      </pc:sldChg>
      <pc:sldChg chg="modSp">
        <pc:chgData name="Jones, Dylan" userId="40dac1d7-80bf-4516-a0c9-3b0e57700650" providerId="ADAL" clId="{422E9BCE-E8AD-494B-8C84-88480E7F13AD}" dt="2021-03-12T14:48:23.433" v="1781" actId="14100"/>
        <pc:sldMkLst>
          <pc:docMk/>
          <pc:sldMk cId="3522788439" sldId="365"/>
        </pc:sldMkLst>
        <pc:spChg chg="mod">
          <ac:chgData name="Jones, Dylan" userId="40dac1d7-80bf-4516-a0c9-3b0e57700650" providerId="ADAL" clId="{422E9BCE-E8AD-494B-8C84-88480E7F13AD}" dt="2021-03-12T14:48:23.433" v="1781" actId="14100"/>
          <ac:spMkLst>
            <pc:docMk/>
            <pc:sldMk cId="3522788439" sldId="365"/>
            <ac:spMk id="9" creationId="{00000000-0000-0000-0000-000000000000}"/>
          </ac:spMkLst>
        </pc:spChg>
      </pc:sldChg>
      <pc:sldChg chg="modSp">
        <pc:chgData name="Jones, Dylan" userId="40dac1d7-80bf-4516-a0c9-3b0e57700650" providerId="ADAL" clId="{422E9BCE-E8AD-494B-8C84-88480E7F13AD}" dt="2021-03-12T14:54:25.166" v="1808" actId="14100"/>
        <pc:sldMkLst>
          <pc:docMk/>
          <pc:sldMk cId="1440615136" sldId="366"/>
        </pc:sldMkLst>
        <pc:spChg chg="mod">
          <ac:chgData name="Jones, Dylan" userId="40dac1d7-80bf-4516-a0c9-3b0e57700650" providerId="ADAL" clId="{422E9BCE-E8AD-494B-8C84-88480E7F13AD}" dt="2021-03-12T14:54:25.166" v="1808" actId="14100"/>
          <ac:spMkLst>
            <pc:docMk/>
            <pc:sldMk cId="1440615136" sldId="366"/>
            <ac:spMk id="9" creationId="{00000000-0000-0000-0000-000000000000}"/>
          </ac:spMkLst>
        </pc:spChg>
      </pc:sldChg>
      <pc:sldChg chg="modSp">
        <pc:chgData name="Jones, Dylan" userId="40dac1d7-80bf-4516-a0c9-3b0e57700650" providerId="ADAL" clId="{422E9BCE-E8AD-494B-8C84-88480E7F13AD}" dt="2021-03-12T15:27:15.105" v="1910" actId="14100"/>
        <pc:sldMkLst>
          <pc:docMk/>
          <pc:sldMk cId="4011055768" sldId="367"/>
        </pc:sldMkLst>
        <pc:spChg chg="mod">
          <ac:chgData name="Jones, Dylan" userId="40dac1d7-80bf-4516-a0c9-3b0e57700650" providerId="ADAL" clId="{422E9BCE-E8AD-494B-8C84-88480E7F13AD}" dt="2021-03-12T15:27:15.105" v="1910" actId="14100"/>
          <ac:spMkLst>
            <pc:docMk/>
            <pc:sldMk cId="4011055768" sldId="367"/>
            <ac:spMk id="9" creationId="{00000000-0000-0000-0000-000000000000}"/>
          </ac:spMkLst>
        </pc:spChg>
      </pc:sldChg>
      <pc:sldChg chg="modSp">
        <pc:chgData name="Jones, Dylan" userId="40dac1d7-80bf-4516-a0c9-3b0e57700650" providerId="ADAL" clId="{422E9BCE-E8AD-494B-8C84-88480E7F13AD}" dt="2021-03-12T15:29:52.735" v="2007" actId="14100"/>
        <pc:sldMkLst>
          <pc:docMk/>
          <pc:sldMk cId="3247317489" sldId="368"/>
        </pc:sldMkLst>
        <pc:spChg chg="mod">
          <ac:chgData name="Jones, Dylan" userId="40dac1d7-80bf-4516-a0c9-3b0e57700650" providerId="ADAL" clId="{422E9BCE-E8AD-494B-8C84-88480E7F13AD}" dt="2021-03-12T15:29:52.735" v="2007" actId="14100"/>
          <ac:spMkLst>
            <pc:docMk/>
            <pc:sldMk cId="3247317489" sldId="368"/>
            <ac:spMk id="9" creationId="{00000000-0000-0000-0000-000000000000}"/>
          </ac:spMkLst>
        </pc:spChg>
      </pc:sldChg>
      <pc:sldChg chg="modSp">
        <pc:chgData name="Jones, Dylan" userId="40dac1d7-80bf-4516-a0c9-3b0e57700650" providerId="ADAL" clId="{422E9BCE-E8AD-494B-8C84-88480E7F13AD}" dt="2021-03-12T15:32:26.791" v="2121" actId="14100"/>
        <pc:sldMkLst>
          <pc:docMk/>
          <pc:sldMk cId="970521399" sldId="369"/>
        </pc:sldMkLst>
        <pc:spChg chg="mod">
          <ac:chgData name="Jones, Dylan" userId="40dac1d7-80bf-4516-a0c9-3b0e57700650" providerId="ADAL" clId="{422E9BCE-E8AD-494B-8C84-88480E7F13AD}" dt="2021-03-12T15:32:26.791" v="2121" actId="14100"/>
          <ac:spMkLst>
            <pc:docMk/>
            <pc:sldMk cId="970521399" sldId="369"/>
            <ac:spMk id="9" creationId="{00000000-0000-0000-0000-000000000000}"/>
          </ac:spMkLst>
        </pc:spChg>
      </pc:sldChg>
      <pc:sldChg chg="modSp">
        <pc:chgData name="Jones, Dylan" userId="40dac1d7-80bf-4516-a0c9-3b0e57700650" providerId="ADAL" clId="{422E9BCE-E8AD-494B-8C84-88480E7F13AD}" dt="2021-03-12T15:37:45.404" v="2189" actId="14100"/>
        <pc:sldMkLst>
          <pc:docMk/>
          <pc:sldMk cId="2871657385" sldId="370"/>
        </pc:sldMkLst>
        <pc:spChg chg="mod">
          <ac:chgData name="Jones, Dylan" userId="40dac1d7-80bf-4516-a0c9-3b0e57700650" providerId="ADAL" clId="{422E9BCE-E8AD-494B-8C84-88480E7F13AD}" dt="2021-03-12T15:37:45.404" v="2189" actId="14100"/>
          <ac:spMkLst>
            <pc:docMk/>
            <pc:sldMk cId="2871657385" sldId="370"/>
            <ac:spMk id="9" creationId="{00000000-0000-0000-0000-000000000000}"/>
          </ac:spMkLst>
        </pc:spChg>
      </pc:sldChg>
      <pc:sldChg chg="modSp">
        <pc:chgData name="Jones, Dylan" userId="40dac1d7-80bf-4516-a0c9-3b0e57700650" providerId="ADAL" clId="{422E9BCE-E8AD-494B-8C84-88480E7F13AD}" dt="2021-03-12T15:34:23.484" v="2136" actId="20577"/>
        <pc:sldMkLst>
          <pc:docMk/>
          <pc:sldMk cId="1436902687" sldId="373"/>
        </pc:sldMkLst>
        <pc:spChg chg="mod">
          <ac:chgData name="Jones, Dylan" userId="40dac1d7-80bf-4516-a0c9-3b0e57700650" providerId="ADAL" clId="{422E9BCE-E8AD-494B-8C84-88480E7F13AD}" dt="2021-03-12T15:34:23.484" v="2136" actId="20577"/>
          <ac:spMkLst>
            <pc:docMk/>
            <pc:sldMk cId="1436902687" sldId="373"/>
            <ac:spMk id="9" creationId="{00000000-0000-0000-0000-000000000000}"/>
          </ac:spMkLst>
        </pc:spChg>
      </pc:sldChg>
      <pc:sldChg chg="del">
        <pc:chgData name="Jones, Dylan" userId="40dac1d7-80bf-4516-a0c9-3b0e57700650" providerId="ADAL" clId="{422E9BCE-E8AD-494B-8C84-88480E7F13AD}" dt="2021-03-04T09:50:12.514" v="211" actId="2696"/>
        <pc:sldMkLst>
          <pc:docMk/>
          <pc:sldMk cId="2052053265" sldId="375"/>
        </pc:sldMkLst>
      </pc:sldChg>
      <pc:sldChg chg="delSp modSp delAnim modNotesTx">
        <pc:chgData name="Jones, Dylan" userId="40dac1d7-80bf-4516-a0c9-3b0e57700650" providerId="ADAL" clId="{422E9BCE-E8AD-494B-8C84-88480E7F13AD}" dt="2021-03-12T14:13:22.941" v="1631" actId="6549"/>
        <pc:sldMkLst>
          <pc:docMk/>
          <pc:sldMk cId="3001742662" sldId="390"/>
        </pc:sldMkLst>
        <pc:spChg chg="mod">
          <ac:chgData name="Jones, Dylan" userId="40dac1d7-80bf-4516-a0c9-3b0e57700650" providerId="ADAL" clId="{422E9BCE-E8AD-494B-8C84-88480E7F13AD}" dt="2021-03-12T14:13:22.941" v="1631" actId="6549"/>
          <ac:spMkLst>
            <pc:docMk/>
            <pc:sldMk cId="3001742662" sldId="390"/>
            <ac:spMk id="9" creationId="{00000000-0000-0000-0000-000000000000}"/>
          </ac:spMkLst>
        </pc:spChg>
        <pc:picChg chg="del">
          <ac:chgData name="Jones, Dylan" userId="40dac1d7-80bf-4516-a0c9-3b0e57700650" providerId="ADAL" clId="{422E9BCE-E8AD-494B-8C84-88480E7F13AD}" dt="2021-03-04T09:53:44.176" v="334" actId="478"/>
          <ac:picMkLst>
            <pc:docMk/>
            <pc:sldMk cId="3001742662" sldId="390"/>
            <ac:picMk id="7" creationId="{C5A4326A-D2F7-45D7-9548-F67F79FA360C}"/>
          </ac:picMkLst>
        </pc:picChg>
      </pc:sldChg>
      <pc:sldChg chg="addSp delSp modSp delAnim modNotesTx">
        <pc:chgData name="Jones, Dylan" userId="40dac1d7-80bf-4516-a0c9-3b0e57700650" providerId="ADAL" clId="{422E9BCE-E8AD-494B-8C84-88480E7F13AD}" dt="2021-03-04T09:57:29.235" v="388" actId="14100"/>
        <pc:sldMkLst>
          <pc:docMk/>
          <pc:sldMk cId="1175282079" sldId="391"/>
        </pc:sldMkLst>
        <pc:spChg chg="add mod">
          <ac:chgData name="Jones, Dylan" userId="40dac1d7-80bf-4516-a0c9-3b0e57700650" providerId="ADAL" clId="{422E9BCE-E8AD-494B-8C84-88480E7F13AD}" dt="2021-03-04T09:57:29.235" v="388" actId="14100"/>
          <ac:spMkLst>
            <pc:docMk/>
            <pc:sldMk cId="1175282079" sldId="391"/>
            <ac:spMk id="2" creationId="{B3DC04E2-597B-45FF-BBDD-98D39D4B1A32}"/>
          </ac:spMkLst>
        </pc:spChg>
        <pc:spChg chg="del mod">
          <ac:chgData name="Jones, Dylan" userId="40dac1d7-80bf-4516-a0c9-3b0e57700650" providerId="ADAL" clId="{422E9BCE-E8AD-494B-8C84-88480E7F13AD}" dt="2021-03-04T09:54:19.970" v="365"/>
          <ac:spMkLst>
            <pc:docMk/>
            <pc:sldMk cId="1175282079" sldId="391"/>
            <ac:spMk id="4" creationId="{2F98ABC3-000D-42F9-B1E8-3446C6C86C33}"/>
          </ac:spMkLst>
        </pc:spChg>
        <pc:spChg chg="mod">
          <ac:chgData name="Jones, Dylan" userId="40dac1d7-80bf-4516-a0c9-3b0e57700650" providerId="ADAL" clId="{422E9BCE-E8AD-494B-8C84-88480E7F13AD}" dt="2021-03-04T09:54:09.936" v="361" actId="20577"/>
          <ac:spMkLst>
            <pc:docMk/>
            <pc:sldMk cId="1175282079" sldId="391"/>
            <ac:spMk id="9" creationId="{00000000-0000-0000-0000-000000000000}"/>
          </ac:spMkLst>
        </pc:spChg>
        <pc:spChg chg="del mod">
          <ac:chgData name="Jones, Dylan" userId="40dac1d7-80bf-4516-a0c9-3b0e57700650" providerId="ADAL" clId="{422E9BCE-E8AD-494B-8C84-88480E7F13AD}" dt="2021-03-04T09:54:31.358" v="371"/>
          <ac:spMkLst>
            <pc:docMk/>
            <pc:sldMk cId="1175282079" sldId="391"/>
            <ac:spMk id="18" creationId="{6B1A0197-622D-46A3-88C6-29B46920D7EE}"/>
          </ac:spMkLst>
        </pc:spChg>
        <pc:picChg chg="del">
          <ac:chgData name="Jones, Dylan" userId="40dac1d7-80bf-4516-a0c9-3b0e57700650" providerId="ADAL" clId="{422E9BCE-E8AD-494B-8C84-88480E7F13AD}" dt="2021-03-04T09:54:33.869" v="372" actId="478"/>
          <ac:picMkLst>
            <pc:docMk/>
            <pc:sldMk cId="1175282079" sldId="391"/>
            <ac:picMk id="12" creationId="{534F1360-E871-4E87-B270-04C8CD42088E}"/>
          </ac:picMkLst>
        </pc:picChg>
        <pc:cxnChg chg="del">
          <ac:chgData name="Jones, Dylan" userId="40dac1d7-80bf-4516-a0c9-3b0e57700650" providerId="ADAL" clId="{422E9BCE-E8AD-494B-8C84-88480E7F13AD}" dt="2021-03-04T09:54:22.270" v="366" actId="478"/>
          <ac:cxnSpMkLst>
            <pc:docMk/>
            <pc:sldMk cId="1175282079" sldId="391"/>
            <ac:cxnSpMk id="6" creationId="{2A785CC2-1512-47C4-BE00-9852E1D475C9}"/>
          </ac:cxnSpMkLst>
        </pc:cxnChg>
        <pc:cxnChg chg="del">
          <ac:chgData name="Jones, Dylan" userId="40dac1d7-80bf-4516-a0c9-3b0e57700650" providerId="ADAL" clId="{422E9BCE-E8AD-494B-8C84-88480E7F13AD}" dt="2021-03-04T09:54:19.970" v="363" actId="478"/>
          <ac:cxnSpMkLst>
            <pc:docMk/>
            <pc:sldMk cId="1175282079" sldId="391"/>
            <ac:cxnSpMk id="11" creationId="{273192C1-B9B7-4E23-897A-D569EE79D869}"/>
          </ac:cxnSpMkLst>
        </pc:cxnChg>
        <pc:cxnChg chg="del">
          <ac:chgData name="Jones, Dylan" userId="40dac1d7-80bf-4516-a0c9-3b0e57700650" providerId="ADAL" clId="{422E9BCE-E8AD-494B-8C84-88480E7F13AD}" dt="2021-03-04T09:54:24.319" v="367" actId="478"/>
          <ac:cxnSpMkLst>
            <pc:docMk/>
            <pc:sldMk cId="1175282079" sldId="391"/>
            <ac:cxnSpMk id="15" creationId="{7D06D6C9-BB63-42C7-98F5-CA0E68FFD4C8}"/>
          </ac:cxnSpMkLst>
        </pc:cxnChg>
        <pc:cxnChg chg="del">
          <ac:chgData name="Jones, Dylan" userId="40dac1d7-80bf-4516-a0c9-3b0e57700650" providerId="ADAL" clId="{422E9BCE-E8AD-494B-8C84-88480E7F13AD}" dt="2021-03-04T09:54:31.358" v="369" actId="478"/>
          <ac:cxnSpMkLst>
            <pc:docMk/>
            <pc:sldMk cId="1175282079" sldId="391"/>
            <ac:cxnSpMk id="20" creationId="{6D8A29EC-19D2-442B-B0EA-33B1CE49E9B9}"/>
          </ac:cxnSpMkLst>
        </pc:cxnChg>
      </pc:sldChg>
      <pc:sldChg chg="modSp">
        <pc:chgData name="Jones, Dylan" userId="40dac1d7-80bf-4516-a0c9-3b0e57700650" providerId="ADAL" clId="{422E9BCE-E8AD-494B-8C84-88480E7F13AD}" dt="2021-03-12T14:14:15.331" v="1632" actId="14100"/>
        <pc:sldMkLst>
          <pc:docMk/>
          <pc:sldMk cId="2010747156" sldId="392"/>
        </pc:sldMkLst>
        <pc:spChg chg="mod">
          <ac:chgData name="Jones, Dylan" userId="40dac1d7-80bf-4516-a0c9-3b0e57700650" providerId="ADAL" clId="{422E9BCE-E8AD-494B-8C84-88480E7F13AD}" dt="2021-03-12T14:14:15.331" v="1632" actId="14100"/>
          <ac:spMkLst>
            <pc:docMk/>
            <pc:sldMk cId="2010747156" sldId="392"/>
            <ac:spMk id="9" creationId="{00000000-0000-0000-0000-000000000000}"/>
          </ac:spMkLst>
        </pc:spChg>
      </pc:sldChg>
      <pc:sldChg chg="addSp delSp modSp mod delAnim modNotesTx">
        <pc:chgData name="Jones, Dylan" userId="40dac1d7-80bf-4516-a0c9-3b0e57700650" providerId="ADAL" clId="{422E9BCE-E8AD-494B-8C84-88480E7F13AD}" dt="2021-03-16T10:03:40.396" v="2469" actId="478"/>
        <pc:sldMkLst>
          <pc:docMk/>
          <pc:sldMk cId="3952590723" sldId="393"/>
        </pc:sldMkLst>
        <pc:spChg chg="add mod">
          <ac:chgData name="Jones, Dylan" userId="40dac1d7-80bf-4516-a0c9-3b0e57700650" providerId="ADAL" clId="{422E9BCE-E8AD-494B-8C84-88480E7F13AD}" dt="2021-03-04T10:30:12.089" v="446" actId="14100"/>
          <ac:spMkLst>
            <pc:docMk/>
            <pc:sldMk cId="3952590723" sldId="393"/>
            <ac:spMk id="2" creationId="{B3C34E9B-A637-4B42-A301-1F6CF3044C7C}"/>
          </ac:spMkLst>
        </pc:spChg>
        <pc:spChg chg="del mod">
          <ac:chgData name="Jones, Dylan" userId="40dac1d7-80bf-4516-a0c9-3b0e57700650" providerId="ADAL" clId="{422E9BCE-E8AD-494B-8C84-88480E7F13AD}" dt="2021-03-04T10:29:12.024" v="436"/>
          <ac:spMkLst>
            <pc:docMk/>
            <pc:sldMk cId="3952590723" sldId="393"/>
            <ac:spMk id="5" creationId="{CA054DC7-CF23-401C-9519-8970DA693BCA}"/>
          </ac:spMkLst>
        </pc:spChg>
        <pc:spChg chg="del mod">
          <ac:chgData name="Jones, Dylan" userId="40dac1d7-80bf-4516-a0c9-3b0e57700650" providerId="ADAL" clId="{422E9BCE-E8AD-494B-8C84-88480E7F13AD}" dt="2021-03-04T10:29:12.024" v="438"/>
          <ac:spMkLst>
            <pc:docMk/>
            <pc:sldMk cId="3952590723" sldId="393"/>
            <ac:spMk id="6" creationId="{5C22188C-E95C-46E6-AD3F-2BD0F4A5BE23}"/>
          </ac:spMkLst>
        </pc:spChg>
        <pc:spChg chg="del mod">
          <ac:chgData name="Jones, Dylan" userId="40dac1d7-80bf-4516-a0c9-3b0e57700650" providerId="ADAL" clId="{422E9BCE-E8AD-494B-8C84-88480E7F13AD}" dt="2021-03-04T10:29:12.024" v="434" actId="478"/>
          <ac:spMkLst>
            <pc:docMk/>
            <pc:sldMk cId="3952590723" sldId="393"/>
            <ac:spMk id="7" creationId="{93C43C12-C93F-4A88-BA3A-B375EA32EDCE}"/>
          </ac:spMkLst>
        </pc:spChg>
        <pc:spChg chg="mod">
          <ac:chgData name="Jones, Dylan" userId="40dac1d7-80bf-4516-a0c9-3b0e57700650" providerId="ADAL" clId="{422E9BCE-E8AD-494B-8C84-88480E7F13AD}" dt="2021-03-04T10:30:25.136" v="473" actId="20577"/>
          <ac:spMkLst>
            <pc:docMk/>
            <pc:sldMk cId="3952590723" sldId="393"/>
            <ac:spMk id="9" creationId="{00000000-0000-0000-0000-000000000000}"/>
          </ac:spMkLst>
        </pc:spChg>
        <pc:picChg chg="del">
          <ac:chgData name="Jones, Dylan" userId="40dac1d7-80bf-4516-a0c9-3b0e57700650" providerId="ADAL" clId="{422E9BCE-E8AD-494B-8C84-88480E7F13AD}" dt="2021-03-16T10:03:40.396" v="2469" actId="478"/>
          <ac:picMkLst>
            <pc:docMk/>
            <pc:sldMk cId="3952590723" sldId="393"/>
            <ac:picMk id="8" creationId="{519D75B3-871B-4774-82BC-06EB0F3717B3}"/>
          </ac:picMkLst>
        </pc:picChg>
        <pc:cxnChg chg="del mod">
          <ac:chgData name="Jones, Dylan" userId="40dac1d7-80bf-4516-a0c9-3b0e57700650" providerId="ADAL" clId="{422E9BCE-E8AD-494B-8C84-88480E7F13AD}" dt="2021-03-04T10:29:28.017" v="442" actId="478"/>
          <ac:cxnSpMkLst>
            <pc:docMk/>
            <pc:sldMk cId="3952590723" sldId="393"/>
            <ac:cxnSpMk id="10" creationId="{B9450040-8298-4B28-BB98-CCB661B943A0}"/>
          </ac:cxnSpMkLst>
        </pc:cxnChg>
        <pc:cxnChg chg="del mod">
          <ac:chgData name="Jones, Dylan" userId="40dac1d7-80bf-4516-a0c9-3b0e57700650" providerId="ADAL" clId="{422E9BCE-E8AD-494B-8C84-88480E7F13AD}" dt="2021-03-04T10:29:16.713" v="440" actId="478"/>
          <ac:cxnSpMkLst>
            <pc:docMk/>
            <pc:sldMk cId="3952590723" sldId="393"/>
            <ac:cxnSpMk id="15" creationId="{49F9FFFE-222F-4215-8C51-FEA25313195F}"/>
          </ac:cxnSpMkLst>
        </pc:cxnChg>
        <pc:cxnChg chg="del mod">
          <ac:chgData name="Jones, Dylan" userId="40dac1d7-80bf-4516-a0c9-3b0e57700650" providerId="ADAL" clId="{422E9BCE-E8AD-494B-8C84-88480E7F13AD}" dt="2021-03-04T10:29:14.249" v="439" actId="478"/>
          <ac:cxnSpMkLst>
            <pc:docMk/>
            <pc:sldMk cId="3952590723" sldId="393"/>
            <ac:cxnSpMk id="19" creationId="{EB27FC72-5C7B-440D-8289-9827A3AFFC3C}"/>
          </ac:cxnSpMkLst>
        </pc:cxnChg>
      </pc:sldChg>
      <pc:sldChg chg="modSp">
        <pc:chgData name="Jones, Dylan" userId="40dac1d7-80bf-4516-a0c9-3b0e57700650" providerId="ADAL" clId="{422E9BCE-E8AD-494B-8C84-88480E7F13AD}" dt="2021-03-12T14:25:03.803" v="1635" actId="14100"/>
        <pc:sldMkLst>
          <pc:docMk/>
          <pc:sldMk cId="3001778846" sldId="394"/>
        </pc:sldMkLst>
        <pc:spChg chg="mod">
          <ac:chgData name="Jones, Dylan" userId="40dac1d7-80bf-4516-a0c9-3b0e57700650" providerId="ADAL" clId="{422E9BCE-E8AD-494B-8C84-88480E7F13AD}" dt="2021-03-12T14:25:03.803" v="1635" actId="14100"/>
          <ac:spMkLst>
            <pc:docMk/>
            <pc:sldMk cId="3001778846" sldId="394"/>
            <ac:spMk id="9" creationId="{00000000-0000-0000-0000-000000000000}"/>
          </ac:spMkLst>
        </pc:spChg>
      </pc:sldChg>
      <pc:sldChg chg="addSp delSp modSp delAnim modNotesTx">
        <pc:chgData name="Jones, Dylan" userId="40dac1d7-80bf-4516-a0c9-3b0e57700650" providerId="ADAL" clId="{422E9BCE-E8AD-494B-8C84-88480E7F13AD}" dt="2021-03-04T10:35:47.068" v="538" actId="14100"/>
        <pc:sldMkLst>
          <pc:docMk/>
          <pc:sldMk cId="2019194917" sldId="395"/>
        </pc:sldMkLst>
        <pc:spChg chg="del mod">
          <ac:chgData name="Jones, Dylan" userId="40dac1d7-80bf-4516-a0c9-3b0e57700650" providerId="ADAL" clId="{422E9BCE-E8AD-494B-8C84-88480E7F13AD}" dt="2021-03-04T10:34:57.123" v="529"/>
          <ac:spMkLst>
            <pc:docMk/>
            <pc:sldMk cId="2019194917" sldId="395"/>
            <ac:spMk id="2" creationId="{777BEBC2-955B-4E09-B72B-EDAF3A801D01}"/>
          </ac:spMkLst>
        </pc:spChg>
        <pc:spChg chg="add mod">
          <ac:chgData name="Jones, Dylan" userId="40dac1d7-80bf-4516-a0c9-3b0e57700650" providerId="ADAL" clId="{422E9BCE-E8AD-494B-8C84-88480E7F13AD}" dt="2021-03-04T10:35:47.068" v="538" actId="14100"/>
          <ac:spMkLst>
            <pc:docMk/>
            <pc:sldMk cId="2019194917" sldId="395"/>
            <ac:spMk id="5" creationId="{2490567E-0508-4288-A5AC-409E71CC8668}"/>
          </ac:spMkLst>
        </pc:spChg>
        <pc:spChg chg="del mod">
          <ac:chgData name="Jones, Dylan" userId="40dac1d7-80bf-4516-a0c9-3b0e57700650" providerId="ADAL" clId="{422E9BCE-E8AD-494B-8C84-88480E7F13AD}" dt="2021-03-04T10:35:07.079" v="534"/>
          <ac:spMkLst>
            <pc:docMk/>
            <pc:sldMk cId="2019194917" sldId="395"/>
            <ac:spMk id="8" creationId="{B71879CF-29C6-4EF0-B327-7FB58EF4287D}"/>
          </ac:spMkLst>
        </pc:spChg>
        <pc:spChg chg="mod">
          <ac:chgData name="Jones, Dylan" userId="40dac1d7-80bf-4516-a0c9-3b0e57700650" providerId="ADAL" clId="{422E9BCE-E8AD-494B-8C84-88480E7F13AD}" dt="2021-03-04T10:34:47.559" v="525" actId="20577"/>
          <ac:spMkLst>
            <pc:docMk/>
            <pc:sldMk cId="2019194917" sldId="395"/>
            <ac:spMk id="9" creationId="{00000000-0000-0000-0000-000000000000}"/>
          </ac:spMkLst>
        </pc:spChg>
        <pc:picChg chg="del">
          <ac:chgData name="Jones, Dylan" userId="40dac1d7-80bf-4516-a0c9-3b0e57700650" providerId="ADAL" clId="{422E9BCE-E8AD-494B-8C84-88480E7F13AD}" dt="2021-03-04T10:35:07.079" v="532" actId="478"/>
          <ac:picMkLst>
            <pc:docMk/>
            <pc:sldMk cId="2019194917" sldId="395"/>
            <ac:picMk id="3" creationId="{D63F477C-0455-45DC-A927-47AD576194EC}"/>
          </ac:picMkLst>
        </pc:picChg>
        <pc:cxnChg chg="del">
          <ac:chgData name="Jones, Dylan" userId="40dac1d7-80bf-4516-a0c9-3b0e57700650" providerId="ADAL" clId="{422E9BCE-E8AD-494B-8C84-88480E7F13AD}" dt="2021-03-04T10:34:57.108" v="527" actId="478"/>
          <ac:cxnSpMkLst>
            <pc:docMk/>
            <pc:sldMk cId="2019194917" sldId="395"/>
            <ac:cxnSpMk id="4" creationId="{05622F72-902C-471D-A97F-0280A2D09D15}"/>
          </ac:cxnSpMkLst>
        </pc:cxnChg>
        <pc:cxnChg chg="del mod">
          <ac:chgData name="Jones, Dylan" userId="40dac1d7-80bf-4516-a0c9-3b0e57700650" providerId="ADAL" clId="{422E9BCE-E8AD-494B-8C84-88480E7F13AD}" dt="2021-03-04T10:34:59.613" v="530" actId="478"/>
          <ac:cxnSpMkLst>
            <pc:docMk/>
            <pc:sldMk cId="2019194917" sldId="395"/>
            <ac:cxnSpMk id="11" creationId="{932BDCAC-2616-4AAD-A511-7D1C3A7097EE}"/>
          </ac:cxnSpMkLst>
        </pc:cxnChg>
      </pc:sldChg>
      <pc:sldChg chg="modSp">
        <pc:chgData name="Jones, Dylan" userId="40dac1d7-80bf-4516-a0c9-3b0e57700650" providerId="ADAL" clId="{422E9BCE-E8AD-494B-8C84-88480E7F13AD}" dt="2021-03-12T14:27:39.171" v="1640" actId="14100"/>
        <pc:sldMkLst>
          <pc:docMk/>
          <pc:sldMk cId="81989283" sldId="396"/>
        </pc:sldMkLst>
        <pc:spChg chg="mod">
          <ac:chgData name="Jones, Dylan" userId="40dac1d7-80bf-4516-a0c9-3b0e57700650" providerId="ADAL" clId="{422E9BCE-E8AD-494B-8C84-88480E7F13AD}" dt="2021-03-12T14:27:39.171" v="1640" actId="14100"/>
          <ac:spMkLst>
            <pc:docMk/>
            <pc:sldMk cId="81989283" sldId="396"/>
            <ac:spMk id="9" creationId="{00000000-0000-0000-0000-000000000000}"/>
          </ac:spMkLst>
        </pc:spChg>
      </pc:sldChg>
      <pc:sldChg chg="modSp">
        <pc:chgData name="Jones, Dylan" userId="40dac1d7-80bf-4516-a0c9-3b0e57700650" providerId="ADAL" clId="{422E9BCE-E8AD-494B-8C84-88480E7F13AD}" dt="2021-03-12T14:27:52.448" v="1641" actId="14100"/>
        <pc:sldMkLst>
          <pc:docMk/>
          <pc:sldMk cId="398330222" sldId="397"/>
        </pc:sldMkLst>
        <pc:spChg chg="mod">
          <ac:chgData name="Jones, Dylan" userId="40dac1d7-80bf-4516-a0c9-3b0e57700650" providerId="ADAL" clId="{422E9BCE-E8AD-494B-8C84-88480E7F13AD}" dt="2021-03-12T14:27:52.448" v="1641" actId="14100"/>
          <ac:spMkLst>
            <pc:docMk/>
            <pc:sldMk cId="398330222" sldId="397"/>
            <ac:spMk id="9" creationId="{00000000-0000-0000-0000-000000000000}"/>
          </ac:spMkLst>
        </pc:spChg>
      </pc:sldChg>
      <pc:sldChg chg="addSp delSp modSp delAnim modNotesTx">
        <pc:chgData name="Jones, Dylan" userId="40dac1d7-80bf-4516-a0c9-3b0e57700650" providerId="ADAL" clId="{422E9BCE-E8AD-494B-8C84-88480E7F13AD}" dt="2021-03-04T10:39:04.703" v="617" actId="14100"/>
        <pc:sldMkLst>
          <pc:docMk/>
          <pc:sldMk cId="952893889" sldId="398"/>
        </pc:sldMkLst>
        <pc:spChg chg="add mod">
          <ac:chgData name="Jones, Dylan" userId="40dac1d7-80bf-4516-a0c9-3b0e57700650" providerId="ADAL" clId="{422E9BCE-E8AD-494B-8C84-88480E7F13AD}" dt="2021-03-04T10:39:04.703" v="617" actId="14100"/>
          <ac:spMkLst>
            <pc:docMk/>
            <pc:sldMk cId="952893889" sldId="398"/>
            <ac:spMk id="2" creationId="{A8DCB0BE-CCD3-402C-B42F-6CDB6A5DAA32}"/>
          </ac:spMkLst>
        </pc:spChg>
        <pc:spChg chg="del mod">
          <ac:chgData name="Jones, Dylan" userId="40dac1d7-80bf-4516-a0c9-3b0e57700650" providerId="ADAL" clId="{422E9BCE-E8AD-494B-8C84-88480E7F13AD}" dt="2021-03-04T10:38:22.241" v="609"/>
          <ac:spMkLst>
            <pc:docMk/>
            <pc:sldMk cId="952893889" sldId="398"/>
            <ac:spMk id="3" creationId="{3E848AD7-1000-41F4-970F-939D06C7C6BC}"/>
          </ac:spMkLst>
        </pc:spChg>
        <pc:spChg chg="del mod">
          <ac:chgData name="Jones, Dylan" userId="40dac1d7-80bf-4516-a0c9-3b0e57700650" providerId="ADAL" clId="{422E9BCE-E8AD-494B-8C84-88480E7F13AD}" dt="2021-03-04T10:38:28.746" v="613"/>
          <ac:spMkLst>
            <pc:docMk/>
            <pc:sldMk cId="952893889" sldId="398"/>
            <ac:spMk id="8" creationId="{A7536212-73BA-4DE1-9B21-7A5E72712770}"/>
          </ac:spMkLst>
        </pc:spChg>
        <pc:spChg chg="mod">
          <ac:chgData name="Jones, Dylan" userId="40dac1d7-80bf-4516-a0c9-3b0e57700650" providerId="ADAL" clId="{422E9BCE-E8AD-494B-8C84-88480E7F13AD}" dt="2021-03-04T10:38:10.007" v="604" actId="20577"/>
          <ac:spMkLst>
            <pc:docMk/>
            <pc:sldMk cId="952893889" sldId="398"/>
            <ac:spMk id="9" creationId="{00000000-0000-0000-0000-000000000000}"/>
          </ac:spMkLst>
        </pc:spChg>
        <pc:picChg chg="del">
          <ac:chgData name="Jones, Dylan" userId="40dac1d7-80bf-4516-a0c9-3b0e57700650" providerId="ADAL" clId="{422E9BCE-E8AD-494B-8C84-88480E7F13AD}" dt="2021-03-04T10:38:28.746" v="611" actId="478"/>
          <ac:picMkLst>
            <pc:docMk/>
            <pc:sldMk cId="952893889" sldId="398"/>
            <ac:picMk id="10" creationId="{14DDCC52-366C-4103-8681-B119C0367E2B}"/>
          </ac:picMkLst>
        </pc:picChg>
        <pc:cxnChg chg="del">
          <ac:chgData name="Jones, Dylan" userId="40dac1d7-80bf-4516-a0c9-3b0e57700650" providerId="ADAL" clId="{422E9BCE-E8AD-494B-8C84-88480E7F13AD}" dt="2021-03-04T10:38:13.237" v="605" actId="478"/>
          <ac:cxnSpMkLst>
            <pc:docMk/>
            <pc:sldMk cId="952893889" sldId="398"/>
            <ac:cxnSpMk id="6" creationId="{F48F4F7A-BCA6-4BEC-B9B5-4FCC9AE87A7C}"/>
          </ac:cxnSpMkLst>
        </pc:cxnChg>
        <pc:cxnChg chg="del">
          <ac:chgData name="Jones, Dylan" userId="40dac1d7-80bf-4516-a0c9-3b0e57700650" providerId="ADAL" clId="{422E9BCE-E8AD-494B-8C84-88480E7F13AD}" dt="2021-03-04T10:38:22.241" v="607" actId="478"/>
          <ac:cxnSpMkLst>
            <pc:docMk/>
            <pc:sldMk cId="952893889" sldId="398"/>
            <ac:cxnSpMk id="11" creationId="{02E1AAD7-09C4-44F4-98D4-D8029B0AB259}"/>
          </ac:cxnSpMkLst>
        </pc:cxnChg>
      </pc:sldChg>
      <pc:sldChg chg="modSp">
        <pc:chgData name="Jones, Dylan" userId="40dac1d7-80bf-4516-a0c9-3b0e57700650" providerId="ADAL" clId="{422E9BCE-E8AD-494B-8C84-88480E7F13AD}" dt="2021-03-12T14:41:31.767" v="1650" actId="14100"/>
        <pc:sldMkLst>
          <pc:docMk/>
          <pc:sldMk cId="3708703325" sldId="399"/>
        </pc:sldMkLst>
        <pc:spChg chg="mod">
          <ac:chgData name="Jones, Dylan" userId="40dac1d7-80bf-4516-a0c9-3b0e57700650" providerId="ADAL" clId="{422E9BCE-E8AD-494B-8C84-88480E7F13AD}" dt="2021-03-12T14:41:31.767" v="1650" actId="14100"/>
          <ac:spMkLst>
            <pc:docMk/>
            <pc:sldMk cId="3708703325" sldId="399"/>
            <ac:spMk id="9" creationId="{00000000-0000-0000-0000-000000000000}"/>
          </ac:spMkLst>
        </pc:spChg>
      </pc:sldChg>
      <pc:sldChg chg="addSp delSp modSp delAnim modNotesTx">
        <pc:chgData name="Jones, Dylan" userId="40dac1d7-80bf-4516-a0c9-3b0e57700650" providerId="ADAL" clId="{422E9BCE-E8AD-494B-8C84-88480E7F13AD}" dt="2021-03-04T10:47:17.420" v="689" actId="14100"/>
        <pc:sldMkLst>
          <pc:docMk/>
          <pc:sldMk cId="1807587756" sldId="400"/>
        </pc:sldMkLst>
        <pc:spChg chg="add mod">
          <ac:chgData name="Jones, Dylan" userId="40dac1d7-80bf-4516-a0c9-3b0e57700650" providerId="ADAL" clId="{422E9BCE-E8AD-494B-8C84-88480E7F13AD}" dt="2021-03-04T10:47:17.420" v="689" actId="14100"/>
          <ac:spMkLst>
            <pc:docMk/>
            <pc:sldMk cId="1807587756" sldId="400"/>
            <ac:spMk id="2" creationId="{5C65632F-9ED6-4907-9A67-411595104FDA}"/>
          </ac:spMkLst>
        </pc:spChg>
        <pc:spChg chg="del mod">
          <ac:chgData name="Jones, Dylan" userId="40dac1d7-80bf-4516-a0c9-3b0e57700650" providerId="ADAL" clId="{422E9BCE-E8AD-494B-8C84-88480E7F13AD}" dt="2021-03-04T10:46:24.527" v="677"/>
          <ac:spMkLst>
            <pc:docMk/>
            <pc:sldMk cId="1807587756" sldId="400"/>
            <ac:spMk id="3" creationId="{65D041A2-0D8D-4073-A121-84519E56D6AA}"/>
          </ac:spMkLst>
        </pc:spChg>
        <pc:spChg chg="mod">
          <ac:chgData name="Jones, Dylan" userId="40dac1d7-80bf-4516-a0c9-3b0e57700650" providerId="ADAL" clId="{422E9BCE-E8AD-494B-8C84-88480E7F13AD}" dt="2021-03-04T10:46:15.611" v="672" actId="20577"/>
          <ac:spMkLst>
            <pc:docMk/>
            <pc:sldMk cId="1807587756" sldId="400"/>
            <ac:spMk id="9" creationId="{00000000-0000-0000-0000-000000000000}"/>
          </ac:spMkLst>
        </pc:spChg>
        <pc:spChg chg="del mod">
          <ac:chgData name="Jones, Dylan" userId="40dac1d7-80bf-4516-a0c9-3b0e57700650" providerId="ADAL" clId="{422E9BCE-E8AD-494B-8C84-88480E7F13AD}" dt="2021-03-04T10:46:41.093" v="685"/>
          <ac:spMkLst>
            <pc:docMk/>
            <pc:sldMk cId="1807587756" sldId="400"/>
            <ac:spMk id="10" creationId="{D5B7A946-CAA3-41AD-97D6-3272387523D2}"/>
          </ac:spMkLst>
        </pc:spChg>
        <pc:spChg chg="del mod">
          <ac:chgData name="Jones, Dylan" userId="40dac1d7-80bf-4516-a0c9-3b0e57700650" providerId="ADAL" clId="{422E9BCE-E8AD-494B-8C84-88480E7F13AD}" dt="2021-03-04T10:46:41.093" v="683"/>
          <ac:spMkLst>
            <pc:docMk/>
            <pc:sldMk cId="1807587756" sldId="400"/>
            <ac:spMk id="15" creationId="{E624E6A3-5393-4C00-B9B9-0EC244E0E90D}"/>
          </ac:spMkLst>
        </pc:spChg>
        <pc:picChg chg="del">
          <ac:chgData name="Jones, Dylan" userId="40dac1d7-80bf-4516-a0c9-3b0e57700650" providerId="ADAL" clId="{422E9BCE-E8AD-494B-8C84-88480E7F13AD}" dt="2021-03-04T10:46:41.093" v="681" actId="478"/>
          <ac:picMkLst>
            <pc:docMk/>
            <pc:sldMk cId="1807587756" sldId="400"/>
            <ac:picMk id="14" creationId="{D85E0303-000A-42B4-9428-31399B7DE75C}"/>
          </ac:picMkLst>
        </pc:picChg>
        <pc:cxnChg chg="del">
          <ac:chgData name="Jones, Dylan" userId="40dac1d7-80bf-4516-a0c9-3b0e57700650" providerId="ADAL" clId="{422E9BCE-E8AD-494B-8C84-88480E7F13AD}" dt="2021-03-04T10:46:18.308" v="673" actId="478"/>
          <ac:cxnSpMkLst>
            <pc:docMk/>
            <pc:sldMk cId="1807587756" sldId="400"/>
            <ac:cxnSpMk id="6" creationId="{618B6AFA-1A4B-4A6E-B7DA-E0A2DD76B75A}"/>
          </ac:cxnSpMkLst>
        </pc:cxnChg>
        <pc:cxnChg chg="del">
          <ac:chgData name="Jones, Dylan" userId="40dac1d7-80bf-4516-a0c9-3b0e57700650" providerId="ADAL" clId="{422E9BCE-E8AD-494B-8C84-88480E7F13AD}" dt="2021-03-04T10:46:24.527" v="675" actId="478"/>
          <ac:cxnSpMkLst>
            <pc:docMk/>
            <pc:sldMk cId="1807587756" sldId="400"/>
            <ac:cxnSpMk id="12" creationId="{2D233745-F5B9-4A4A-B232-940E0571643F}"/>
          </ac:cxnSpMkLst>
        </pc:cxnChg>
        <pc:cxnChg chg="del mod">
          <ac:chgData name="Jones, Dylan" userId="40dac1d7-80bf-4516-a0c9-3b0e57700650" providerId="ADAL" clId="{422E9BCE-E8AD-494B-8C84-88480E7F13AD}" dt="2021-03-04T10:46:27.293" v="678" actId="478"/>
          <ac:cxnSpMkLst>
            <pc:docMk/>
            <pc:sldMk cId="1807587756" sldId="400"/>
            <ac:cxnSpMk id="17" creationId="{86AD07EB-10F7-463E-8600-CA6F1AC82318}"/>
          </ac:cxnSpMkLst>
        </pc:cxnChg>
      </pc:sldChg>
      <pc:sldChg chg="modSp">
        <pc:chgData name="Jones, Dylan" userId="40dac1d7-80bf-4516-a0c9-3b0e57700650" providerId="ADAL" clId="{422E9BCE-E8AD-494B-8C84-88480E7F13AD}" dt="2021-03-12T14:44:23.675" v="1763" actId="14100"/>
        <pc:sldMkLst>
          <pc:docMk/>
          <pc:sldMk cId="1386226895" sldId="401"/>
        </pc:sldMkLst>
        <pc:spChg chg="mod">
          <ac:chgData name="Jones, Dylan" userId="40dac1d7-80bf-4516-a0c9-3b0e57700650" providerId="ADAL" clId="{422E9BCE-E8AD-494B-8C84-88480E7F13AD}" dt="2021-03-12T14:44:23.675" v="1763" actId="14100"/>
          <ac:spMkLst>
            <pc:docMk/>
            <pc:sldMk cId="1386226895" sldId="401"/>
            <ac:spMk id="9" creationId="{00000000-0000-0000-0000-000000000000}"/>
          </ac:spMkLst>
        </pc:spChg>
      </pc:sldChg>
      <pc:sldChg chg="del">
        <pc:chgData name="Jones, Dylan" userId="40dac1d7-80bf-4516-a0c9-3b0e57700650" providerId="ADAL" clId="{422E9BCE-E8AD-494B-8C84-88480E7F13AD}" dt="2021-03-10T10:44:12.114" v="1605" actId="2696"/>
        <pc:sldMkLst>
          <pc:docMk/>
          <pc:sldMk cId="1245790203" sldId="402"/>
        </pc:sldMkLst>
      </pc:sldChg>
      <pc:sldChg chg="modSp">
        <pc:chgData name="Jones, Dylan" userId="40dac1d7-80bf-4516-a0c9-3b0e57700650" providerId="ADAL" clId="{422E9BCE-E8AD-494B-8C84-88480E7F13AD}" dt="2021-03-12T15:39:41.270" v="2204" actId="14100"/>
        <pc:sldMkLst>
          <pc:docMk/>
          <pc:sldMk cId="1288452923" sldId="403"/>
        </pc:sldMkLst>
        <pc:spChg chg="mod">
          <ac:chgData name="Jones, Dylan" userId="40dac1d7-80bf-4516-a0c9-3b0e57700650" providerId="ADAL" clId="{422E9BCE-E8AD-494B-8C84-88480E7F13AD}" dt="2021-03-12T15:39:41.270" v="2204" actId="14100"/>
          <ac:spMkLst>
            <pc:docMk/>
            <pc:sldMk cId="1288452923" sldId="403"/>
            <ac:spMk id="9" creationId="{00000000-0000-0000-0000-000000000000}"/>
          </ac:spMkLst>
        </pc:spChg>
      </pc:sldChg>
      <pc:sldChg chg="addSp delSp modSp">
        <pc:chgData name="Jones, Dylan" userId="40dac1d7-80bf-4516-a0c9-3b0e57700650" providerId="ADAL" clId="{422E9BCE-E8AD-494B-8C84-88480E7F13AD}" dt="2021-03-12T14:12:58.825" v="1630" actId="14100"/>
        <pc:sldMkLst>
          <pc:docMk/>
          <pc:sldMk cId="2297986941" sldId="404"/>
        </pc:sldMkLst>
        <pc:spChg chg="del mod">
          <ac:chgData name="Jones, Dylan" userId="40dac1d7-80bf-4516-a0c9-3b0e57700650" providerId="ADAL" clId="{422E9BCE-E8AD-494B-8C84-88480E7F13AD}" dt="2021-03-04T09:50:46.157" v="214"/>
          <ac:spMkLst>
            <pc:docMk/>
            <pc:sldMk cId="2297986941" sldId="404"/>
            <ac:spMk id="2" creationId="{ADC70772-E391-4935-96BA-4589F59A9E11}"/>
          </ac:spMkLst>
        </pc:spChg>
        <pc:spChg chg="add mod">
          <ac:chgData name="Jones, Dylan" userId="40dac1d7-80bf-4516-a0c9-3b0e57700650" providerId="ADAL" clId="{422E9BCE-E8AD-494B-8C84-88480E7F13AD}" dt="2021-03-12T14:12:45.392" v="1628" actId="255"/>
          <ac:spMkLst>
            <pc:docMk/>
            <pc:sldMk cId="2297986941" sldId="404"/>
            <ac:spMk id="3" creationId="{29A3A5CE-EFC7-46EC-BB2F-16F66E390A34}"/>
          </ac:spMkLst>
        </pc:spChg>
        <pc:spChg chg="mod">
          <ac:chgData name="Jones, Dylan" userId="40dac1d7-80bf-4516-a0c9-3b0e57700650" providerId="ADAL" clId="{422E9BCE-E8AD-494B-8C84-88480E7F13AD}" dt="2021-03-12T14:12:58.825" v="1630" actId="14100"/>
          <ac:spMkLst>
            <pc:docMk/>
            <pc:sldMk cId="2297986941" sldId="404"/>
            <ac:spMk id="6" creationId="{329027D1-535E-44A7-AD8E-53048231836A}"/>
          </ac:spMkLst>
        </pc:spChg>
      </pc:sldChg>
      <pc:sldChg chg="addSp delSp modSp">
        <pc:chgData name="Jones, Dylan" userId="40dac1d7-80bf-4516-a0c9-3b0e57700650" providerId="ADAL" clId="{422E9BCE-E8AD-494B-8C84-88480E7F13AD}" dt="2021-03-12T15:44:48.752" v="2335" actId="20577"/>
        <pc:sldMkLst>
          <pc:docMk/>
          <pc:sldMk cId="556587839" sldId="405"/>
        </pc:sldMkLst>
        <pc:spChg chg="add del mod">
          <ac:chgData name="Jones, Dylan" userId="40dac1d7-80bf-4516-a0c9-3b0e57700650" providerId="ADAL" clId="{422E9BCE-E8AD-494B-8C84-88480E7F13AD}" dt="2021-03-04T10:01:04.121" v="408"/>
          <ac:spMkLst>
            <pc:docMk/>
            <pc:sldMk cId="556587839" sldId="405"/>
            <ac:spMk id="3" creationId="{3C2C5D2A-C01F-4657-BA85-CE71E00C624B}"/>
          </ac:spMkLst>
        </pc:spChg>
        <pc:spChg chg="add mod">
          <ac:chgData name="Jones, Dylan" userId="40dac1d7-80bf-4516-a0c9-3b0e57700650" providerId="ADAL" clId="{422E9BCE-E8AD-494B-8C84-88480E7F13AD}" dt="2021-03-12T15:44:48.752" v="2335" actId="20577"/>
          <ac:spMkLst>
            <pc:docMk/>
            <pc:sldMk cId="556587839" sldId="405"/>
            <ac:spMk id="4" creationId="{7926CA11-0560-4E42-BC3E-C9CD44F6A679}"/>
          </ac:spMkLst>
        </pc:spChg>
        <pc:spChg chg="mod">
          <ac:chgData name="Jones, Dylan" userId="40dac1d7-80bf-4516-a0c9-3b0e57700650" providerId="ADAL" clId="{422E9BCE-E8AD-494B-8C84-88480E7F13AD}" dt="2021-03-12T14:14:32.867" v="1633" actId="14100"/>
          <ac:spMkLst>
            <pc:docMk/>
            <pc:sldMk cId="556587839" sldId="405"/>
            <ac:spMk id="9" creationId="{00000000-0000-0000-0000-000000000000}"/>
          </ac:spMkLst>
        </pc:spChg>
        <pc:picChg chg="del">
          <ac:chgData name="Jones, Dylan" userId="40dac1d7-80bf-4516-a0c9-3b0e57700650" providerId="ADAL" clId="{422E9BCE-E8AD-494B-8C84-88480E7F13AD}" dt="2021-03-04T09:57:55.281" v="389" actId="478"/>
          <ac:picMkLst>
            <pc:docMk/>
            <pc:sldMk cId="556587839" sldId="405"/>
            <ac:picMk id="2" creationId="{CFB7B65F-3322-4C98-945E-C8CD48EB79F6}"/>
          </ac:picMkLst>
        </pc:picChg>
      </pc:sldChg>
      <pc:sldChg chg="addSp modSp">
        <pc:chgData name="Jones, Dylan" userId="40dac1d7-80bf-4516-a0c9-3b0e57700650" providerId="ADAL" clId="{422E9BCE-E8AD-494B-8C84-88480E7F13AD}" dt="2021-03-12T14:15:14.900" v="1634" actId="14100"/>
        <pc:sldMkLst>
          <pc:docMk/>
          <pc:sldMk cId="1811237487" sldId="406"/>
        </pc:sldMkLst>
        <pc:spChg chg="mod">
          <ac:chgData name="Jones, Dylan" userId="40dac1d7-80bf-4516-a0c9-3b0e57700650" providerId="ADAL" clId="{422E9BCE-E8AD-494B-8C84-88480E7F13AD}" dt="2021-03-04T10:02:07.334" v="412" actId="6549"/>
          <ac:spMkLst>
            <pc:docMk/>
            <pc:sldMk cId="1811237487" sldId="406"/>
            <ac:spMk id="2" creationId="{2F0DF757-62E8-4D93-909F-5A6293444D87}"/>
          </ac:spMkLst>
        </pc:spChg>
        <pc:spChg chg="add mod">
          <ac:chgData name="Jones, Dylan" userId="40dac1d7-80bf-4516-a0c9-3b0e57700650" providerId="ADAL" clId="{422E9BCE-E8AD-494B-8C84-88480E7F13AD}" dt="2021-03-04T10:04:10.151" v="429" actId="6549"/>
          <ac:spMkLst>
            <pc:docMk/>
            <pc:sldMk cId="1811237487" sldId="406"/>
            <ac:spMk id="3" creationId="{27DEFFA2-2929-431D-B733-273A4251AB35}"/>
          </ac:spMkLst>
        </pc:spChg>
        <pc:spChg chg="mod">
          <ac:chgData name="Jones, Dylan" userId="40dac1d7-80bf-4516-a0c9-3b0e57700650" providerId="ADAL" clId="{422E9BCE-E8AD-494B-8C84-88480E7F13AD}" dt="2021-03-12T14:15:14.900" v="1634" actId="14100"/>
          <ac:spMkLst>
            <pc:docMk/>
            <pc:sldMk cId="1811237487" sldId="406"/>
            <ac:spMk id="9" creationId="{00000000-0000-0000-0000-000000000000}"/>
          </ac:spMkLst>
        </pc:spChg>
      </pc:sldChg>
      <pc:sldChg chg="addSp delSp modSp">
        <pc:chgData name="Jones, Dylan" userId="40dac1d7-80bf-4516-a0c9-3b0e57700650" providerId="ADAL" clId="{422E9BCE-E8AD-494B-8C84-88480E7F13AD}" dt="2021-03-12T15:46:29.814" v="2343" actId="14100"/>
        <pc:sldMkLst>
          <pc:docMk/>
          <pc:sldMk cId="4226732910" sldId="407"/>
        </pc:sldMkLst>
        <pc:spChg chg="add mod">
          <ac:chgData name="Jones, Dylan" userId="40dac1d7-80bf-4516-a0c9-3b0e57700650" providerId="ADAL" clId="{422E9BCE-E8AD-494B-8C84-88480E7F13AD}" dt="2021-03-12T15:46:29.814" v="2343" actId="14100"/>
          <ac:spMkLst>
            <pc:docMk/>
            <pc:sldMk cId="4226732910" sldId="407"/>
            <ac:spMk id="4" creationId="{3B1BC5B8-9860-4A27-8767-C73F45AD576D}"/>
          </ac:spMkLst>
        </pc:spChg>
        <pc:spChg chg="mod">
          <ac:chgData name="Jones, Dylan" userId="40dac1d7-80bf-4516-a0c9-3b0e57700650" providerId="ADAL" clId="{422E9BCE-E8AD-494B-8C84-88480E7F13AD}" dt="2021-03-12T14:25:14.541" v="1636" actId="14100"/>
          <ac:spMkLst>
            <pc:docMk/>
            <pc:sldMk cId="4226732910" sldId="407"/>
            <ac:spMk id="9" creationId="{00000000-0000-0000-0000-000000000000}"/>
          </ac:spMkLst>
        </pc:spChg>
        <pc:picChg chg="del">
          <ac:chgData name="Jones, Dylan" userId="40dac1d7-80bf-4516-a0c9-3b0e57700650" providerId="ADAL" clId="{422E9BCE-E8AD-494B-8C84-88480E7F13AD}" dt="2021-03-04T10:30:50.355" v="474" actId="478"/>
          <ac:picMkLst>
            <pc:docMk/>
            <pc:sldMk cId="4226732910" sldId="407"/>
            <ac:picMk id="2" creationId="{6145D8B9-3069-4D69-80CC-24BAED632F73}"/>
          </ac:picMkLst>
        </pc:picChg>
        <pc:picChg chg="del">
          <ac:chgData name="Jones, Dylan" userId="40dac1d7-80bf-4516-a0c9-3b0e57700650" providerId="ADAL" clId="{422E9BCE-E8AD-494B-8C84-88480E7F13AD}" dt="2021-03-04T10:30:52.233" v="475" actId="478"/>
          <ac:picMkLst>
            <pc:docMk/>
            <pc:sldMk cId="4226732910" sldId="407"/>
            <ac:picMk id="3" creationId="{8B9AEE71-C71F-4C1C-8282-1F9BE19A7668}"/>
          </ac:picMkLst>
        </pc:picChg>
      </pc:sldChg>
      <pc:sldChg chg="addSp delSp modSp">
        <pc:chgData name="Jones, Dylan" userId="40dac1d7-80bf-4516-a0c9-3b0e57700650" providerId="ADAL" clId="{422E9BCE-E8AD-494B-8C84-88480E7F13AD}" dt="2021-03-12T14:26:38.247" v="1639" actId="6549"/>
        <pc:sldMkLst>
          <pc:docMk/>
          <pc:sldMk cId="3516630134" sldId="408"/>
        </pc:sldMkLst>
        <pc:spChg chg="del mod">
          <ac:chgData name="Jones, Dylan" userId="40dac1d7-80bf-4516-a0c9-3b0e57700650" providerId="ADAL" clId="{422E9BCE-E8AD-494B-8C84-88480E7F13AD}" dt="2021-03-04T10:32:37.616" v="488"/>
          <ac:spMkLst>
            <pc:docMk/>
            <pc:sldMk cId="3516630134" sldId="408"/>
            <ac:spMk id="3" creationId="{27DEFFA2-2929-431D-B733-273A4251AB35}"/>
          </ac:spMkLst>
        </pc:spChg>
        <pc:spChg chg="add mod">
          <ac:chgData name="Jones, Dylan" userId="40dac1d7-80bf-4516-a0c9-3b0e57700650" providerId="ADAL" clId="{422E9BCE-E8AD-494B-8C84-88480E7F13AD}" dt="2021-03-12T14:26:38.247" v="1639" actId="6549"/>
          <ac:spMkLst>
            <pc:docMk/>
            <pc:sldMk cId="3516630134" sldId="408"/>
            <ac:spMk id="4" creationId="{6B8CC1A9-C212-423A-B666-B8F8779F5E84}"/>
          </ac:spMkLst>
        </pc:spChg>
        <pc:spChg chg="mod">
          <ac:chgData name="Jones, Dylan" userId="40dac1d7-80bf-4516-a0c9-3b0e57700650" providerId="ADAL" clId="{422E9BCE-E8AD-494B-8C84-88480E7F13AD}" dt="2021-03-12T14:26:16.319" v="1638" actId="14100"/>
          <ac:spMkLst>
            <pc:docMk/>
            <pc:sldMk cId="3516630134" sldId="408"/>
            <ac:spMk id="9" creationId="{00000000-0000-0000-0000-000000000000}"/>
          </ac:spMkLst>
        </pc:spChg>
      </pc:sldChg>
      <pc:sldChg chg="addSp delSp modSp mod">
        <pc:chgData name="Jones, Dylan" userId="40dac1d7-80bf-4516-a0c9-3b0e57700650" providerId="ADAL" clId="{422E9BCE-E8AD-494B-8C84-88480E7F13AD}" dt="2021-03-16T10:06:52.969" v="2480" actId="6549"/>
        <pc:sldMkLst>
          <pc:docMk/>
          <pc:sldMk cId="2887419534" sldId="409"/>
        </pc:sldMkLst>
        <pc:spChg chg="add mod">
          <ac:chgData name="Jones, Dylan" userId="40dac1d7-80bf-4516-a0c9-3b0e57700650" providerId="ADAL" clId="{422E9BCE-E8AD-494B-8C84-88480E7F13AD}" dt="2021-03-16T10:06:52.969" v="2480" actId="6549"/>
          <ac:spMkLst>
            <pc:docMk/>
            <pc:sldMk cId="2887419534" sldId="409"/>
            <ac:spMk id="2" creationId="{4EBF8A36-CA2F-4027-A934-7D89F265DD70}"/>
          </ac:spMkLst>
        </pc:spChg>
        <pc:spChg chg="mod">
          <ac:chgData name="Jones, Dylan" userId="40dac1d7-80bf-4516-a0c9-3b0e57700650" providerId="ADAL" clId="{422E9BCE-E8AD-494B-8C84-88480E7F13AD}" dt="2021-03-12T14:27:59.412" v="1642" actId="14100"/>
          <ac:spMkLst>
            <pc:docMk/>
            <pc:sldMk cId="2887419534" sldId="409"/>
            <ac:spMk id="9" creationId="{00000000-0000-0000-0000-000000000000}"/>
          </ac:spMkLst>
        </pc:spChg>
        <pc:picChg chg="del">
          <ac:chgData name="Jones, Dylan" userId="40dac1d7-80bf-4516-a0c9-3b0e57700650" providerId="ADAL" clId="{422E9BCE-E8AD-494B-8C84-88480E7F13AD}" dt="2021-03-04T10:36:17.422" v="540" actId="478"/>
          <ac:picMkLst>
            <pc:docMk/>
            <pc:sldMk cId="2887419534" sldId="409"/>
            <ac:picMk id="3" creationId="{F7DD2AA1-7D2D-44F7-BA73-F0D916A8EA34}"/>
          </ac:picMkLst>
        </pc:picChg>
        <pc:picChg chg="del">
          <ac:chgData name="Jones, Dylan" userId="40dac1d7-80bf-4516-a0c9-3b0e57700650" providerId="ADAL" clId="{422E9BCE-E8AD-494B-8C84-88480E7F13AD}" dt="2021-03-04T10:36:15.642" v="539" actId="478"/>
          <ac:picMkLst>
            <pc:docMk/>
            <pc:sldMk cId="2887419534" sldId="409"/>
            <ac:picMk id="4" creationId="{8D14D2D5-0B54-4F3C-86B5-66C3A1C3B285}"/>
          </ac:picMkLst>
        </pc:picChg>
      </pc:sldChg>
      <pc:sldChg chg="addSp delSp modSp mod">
        <pc:chgData name="Jones, Dylan" userId="40dac1d7-80bf-4516-a0c9-3b0e57700650" providerId="ADAL" clId="{422E9BCE-E8AD-494B-8C84-88480E7F13AD}" dt="2021-03-15T14:03:54.348" v="2462" actId="2711"/>
        <pc:sldMkLst>
          <pc:docMk/>
          <pc:sldMk cId="236170011" sldId="410"/>
        </pc:sldMkLst>
        <pc:spChg chg="add mod">
          <ac:chgData name="Jones, Dylan" userId="40dac1d7-80bf-4516-a0c9-3b0e57700650" providerId="ADAL" clId="{422E9BCE-E8AD-494B-8C84-88480E7F13AD}" dt="2021-03-15T14:03:54.348" v="2462" actId="2711"/>
          <ac:spMkLst>
            <pc:docMk/>
            <pc:sldMk cId="236170011" sldId="410"/>
            <ac:spMk id="4" creationId="{2CE36C4B-0032-46B4-BFB3-2F6C28467B17}"/>
          </ac:spMkLst>
        </pc:spChg>
        <pc:spChg chg="mod">
          <ac:chgData name="Jones, Dylan" userId="40dac1d7-80bf-4516-a0c9-3b0e57700650" providerId="ADAL" clId="{422E9BCE-E8AD-494B-8C84-88480E7F13AD}" dt="2021-03-12T14:41:39.424" v="1651" actId="14100"/>
          <ac:spMkLst>
            <pc:docMk/>
            <pc:sldMk cId="236170011" sldId="410"/>
            <ac:spMk id="9" creationId="{00000000-0000-0000-0000-000000000000}"/>
          </ac:spMkLst>
        </pc:spChg>
        <pc:picChg chg="del">
          <ac:chgData name="Jones, Dylan" userId="40dac1d7-80bf-4516-a0c9-3b0e57700650" providerId="ADAL" clId="{422E9BCE-E8AD-494B-8C84-88480E7F13AD}" dt="2021-03-04T10:39:30.574" v="618" actId="478"/>
          <ac:picMkLst>
            <pc:docMk/>
            <pc:sldMk cId="236170011" sldId="410"/>
            <ac:picMk id="2" creationId="{C7DE4642-6095-46AE-A12D-DE20C8A41603}"/>
          </ac:picMkLst>
        </pc:picChg>
        <pc:picChg chg="del">
          <ac:chgData name="Jones, Dylan" userId="40dac1d7-80bf-4516-a0c9-3b0e57700650" providerId="ADAL" clId="{422E9BCE-E8AD-494B-8C84-88480E7F13AD}" dt="2021-03-04T10:39:32.216" v="619" actId="478"/>
          <ac:picMkLst>
            <pc:docMk/>
            <pc:sldMk cId="236170011" sldId="410"/>
            <ac:picMk id="3" creationId="{9FD578A8-F9EE-413A-9683-8587A64B37AC}"/>
          </ac:picMkLst>
        </pc:picChg>
      </pc:sldChg>
      <pc:sldChg chg="modSp mod">
        <pc:chgData name="Jones, Dylan" userId="40dac1d7-80bf-4516-a0c9-3b0e57700650" providerId="ADAL" clId="{422E9BCE-E8AD-494B-8C84-88480E7F13AD}" dt="2021-03-16T10:08:00.195" v="2481" actId="6549"/>
        <pc:sldMkLst>
          <pc:docMk/>
          <pc:sldMk cId="2437647417" sldId="411"/>
        </pc:sldMkLst>
        <pc:spChg chg="mod">
          <ac:chgData name="Jones, Dylan" userId="40dac1d7-80bf-4516-a0c9-3b0e57700650" providerId="ADAL" clId="{422E9BCE-E8AD-494B-8C84-88480E7F13AD}" dt="2021-03-16T10:08:00.195" v="2481" actId="6549"/>
          <ac:spMkLst>
            <pc:docMk/>
            <pc:sldMk cId="2437647417" sldId="411"/>
            <ac:spMk id="4" creationId="{6B8CC1A9-C212-423A-B666-B8F8779F5E84}"/>
          </ac:spMkLst>
        </pc:spChg>
        <pc:spChg chg="mod">
          <ac:chgData name="Jones, Dylan" userId="40dac1d7-80bf-4516-a0c9-3b0e57700650" providerId="ADAL" clId="{422E9BCE-E8AD-494B-8C84-88480E7F13AD}" dt="2021-03-12T14:31:42.321" v="1649" actId="14100"/>
          <ac:spMkLst>
            <pc:docMk/>
            <pc:sldMk cId="2437647417" sldId="411"/>
            <ac:spMk id="9" creationId="{00000000-0000-0000-0000-000000000000}"/>
          </ac:spMkLst>
        </pc:spChg>
      </pc:sldChg>
      <pc:sldChg chg="addSp modSp">
        <pc:chgData name="Jones, Dylan" userId="40dac1d7-80bf-4516-a0c9-3b0e57700650" providerId="ADAL" clId="{422E9BCE-E8AD-494B-8C84-88480E7F13AD}" dt="2021-03-12T14:44:01.856" v="1762" actId="6549"/>
        <pc:sldMkLst>
          <pc:docMk/>
          <pc:sldMk cId="843942211" sldId="412"/>
        </pc:sldMkLst>
        <pc:spChg chg="add mod">
          <ac:chgData name="Jones, Dylan" userId="40dac1d7-80bf-4516-a0c9-3b0e57700650" providerId="ADAL" clId="{422E9BCE-E8AD-494B-8C84-88480E7F13AD}" dt="2021-03-12T14:44:01.856" v="1762" actId="6549"/>
          <ac:spMkLst>
            <pc:docMk/>
            <pc:sldMk cId="843942211" sldId="412"/>
            <ac:spMk id="3" creationId="{42645BD9-DC28-4F3C-BAB0-0D0CDBDE6D6B}"/>
          </ac:spMkLst>
        </pc:spChg>
        <pc:spChg chg="mod">
          <ac:chgData name="Jones, Dylan" userId="40dac1d7-80bf-4516-a0c9-3b0e57700650" providerId="ADAL" clId="{422E9BCE-E8AD-494B-8C84-88480E7F13AD}" dt="2021-03-04T10:44:17.387" v="638" actId="6549"/>
          <ac:spMkLst>
            <pc:docMk/>
            <pc:sldMk cId="843942211" sldId="412"/>
            <ac:spMk id="4" creationId="{6B8CC1A9-C212-423A-B666-B8F8779F5E84}"/>
          </ac:spMkLst>
        </pc:spChg>
        <pc:spChg chg="mod">
          <ac:chgData name="Jones, Dylan" userId="40dac1d7-80bf-4516-a0c9-3b0e57700650" providerId="ADAL" clId="{422E9BCE-E8AD-494B-8C84-88480E7F13AD}" dt="2021-03-12T14:43:23.604" v="1761" actId="14100"/>
          <ac:spMkLst>
            <pc:docMk/>
            <pc:sldMk cId="843942211" sldId="412"/>
            <ac:spMk id="9" creationId="{00000000-0000-0000-0000-000000000000}"/>
          </ac:spMkLst>
        </pc:spChg>
      </pc:sldChg>
      <pc:sldChg chg="addSp delSp modSp">
        <pc:chgData name="Jones, Dylan" userId="40dac1d7-80bf-4516-a0c9-3b0e57700650" providerId="ADAL" clId="{422E9BCE-E8AD-494B-8C84-88480E7F13AD}" dt="2021-03-12T15:50:20.421" v="2361" actId="6549"/>
        <pc:sldMkLst>
          <pc:docMk/>
          <pc:sldMk cId="3641978356" sldId="413"/>
        </pc:sldMkLst>
        <pc:spChg chg="add mod">
          <ac:chgData name="Jones, Dylan" userId="40dac1d7-80bf-4516-a0c9-3b0e57700650" providerId="ADAL" clId="{422E9BCE-E8AD-494B-8C84-88480E7F13AD}" dt="2021-03-12T15:50:20.421" v="2361" actId="6549"/>
          <ac:spMkLst>
            <pc:docMk/>
            <pc:sldMk cId="3641978356" sldId="413"/>
            <ac:spMk id="5" creationId="{2AFB4EA0-AB82-487C-A727-BD9C3155E55B}"/>
          </ac:spMkLst>
        </pc:spChg>
        <pc:spChg chg="mod">
          <ac:chgData name="Jones, Dylan" userId="40dac1d7-80bf-4516-a0c9-3b0e57700650" providerId="ADAL" clId="{422E9BCE-E8AD-494B-8C84-88480E7F13AD}" dt="2021-03-12T14:44:31.426" v="1764" actId="14100"/>
          <ac:spMkLst>
            <pc:docMk/>
            <pc:sldMk cId="3641978356" sldId="413"/>
            <ac:spMk id="9" creationId="{00000000-0000-0000-0000-000000000000}"/>
          </ac:spMkLst>
        </pc:spChg>
        <pc:picChg chg="del">
          <ac:chgData name="Jones, Dylan" userId="40dac1d7-80bf-4516-a0c9-3b0e57700650" providerId="ADAL" clId="{422E9BCE-E8AD-494B-8C84-88480E7F13AD}" dt="2021-03-04T10:47:35.817" v="690" actId="478"/>
          <ac:picMkLst>
            <pc:docMk/>
            <pc:sldMk cId="3641978356" sldId="413"/>
            <ac:picMk id="2" creationId="{162282A6-7C4A-4F94-9A5B-40FEB758BF74}"/>
          </ac:picMkLst>
        </pc:picChg>
        <pc:picChg chg="del">
          <ac:chgData name="Jones, Dylan" userId="40dac1d7-80bf-4516-a0c9-3b0e57700650" providerId="ADAL" clId="{422E9BCE-E8AD-494B-8C84-88480E7F13AD}" dt="2021-03-04T10:47:37.488" v="691" actId="478"/>
          <ac:picMkLst>
            <pc:docMk/>
            <pc:sldMk cId="3641978356" sldId="413"/>
            <ac:picMk id="3" creationId="{3F691A6C-EB24-4FFD-B9A8-1784DE9AAE3F}"/>
          </ac:picMkLst>
        </pc:picChg>
        <pc:picChg chg="del">
          <ac:chgData name="Jones, Dylan" userId="40dac1d7-80bf-4516-a0c9-3b0e57700650" providerId="ADAL" clId="{422E9BCE-E8AD-494B-8C84-88480E7F13AD}" dt="2021-03-04T10:47:39.311" v="692" actId="478"/>
          <ac:picMkLst>
            <pc:docMk/>
            <pc:sldMk cId="3641978356" sldId="413"/>
            <ac:picMk id="4" creationId="{E84F6FC5-5A62-4454-9FA7-F75D26C1C06B}"/>
          </ac:picMkLst>
        </pc:picChg>
      </pc:sldChg>
      <pc:sldChg chg="delSp modSp">
        <pc:chgData name="Jones, Dylan" userId="40dac1d7-80bf-4516-a0c9-3b0e57700650" providerId="ADAL" clId="{422E9BCE-E8AD-494B-8C84-88480E7F13AD}" dt="2021-03-12T14:47:15.048" v="1778" actId="6549"/>
        <pc:sldMkLst>
          <pc:docMk/>
          <pc:sldMk cId="776077462" sldId="414"/>
        </pc:sldMkLst>
        <pc:spChg chg="del mod">
          <ac:chgData name="Jones, Dylan" userId="40dac1d7-80bf-4516-a0c9-3b0e57700650" providerId="ADAL" clId="{422E9BCE-E8AD-494B-8C84-88480E7F13AD}" dt="2021-03-04T10:50:46.910" v="714"/>
          <ac:spMkLst>
            <pc:docMk/>
            <pc:sldMk cId="776077462" sldId="414"/>
            <ac:spMk id="3" creationId="{42645BD9-DC28-4F3C-BAB0-0D0CDBDE6D6B}"/>
          </ac:spMkLst>
        </pc:spChg>
        <pc:spChg chg="mod">
          <ac:chgData name="Jones, Dylan" userId="40dac1d7-80bf-4516-a0c9-3b0e57700650" providerId="ADAL" clId="{422E9BCE-E8AD-494B-8C84-88480E7F13AD}" dt="2021-03-12T14:47:15.048" v="1778" actId="6549"/>
          <ac:spMkLst>
            <pc:docMk/>
            <pc:sldMk cId="776077462" sldId="414"/>
            <ac:spMk id="4" creationId="{6B8CC1A9-C212-423A-B666-B8F8779F5E84}"/>
          </ac:spMkLst>
        </pc:spChg>
        <pc:spChg chg="mod">
          <ac:chgData name="Jones, Dylan" userId="40dac1d7-80bf-4516-a0c9-3b0e57700650" providerId="ADAL" clId="{422E9BCE-E8AD-494B-8C84-88480E7F13AD}" dt="2021-03-12T14:46:50.235" v="1775" actId="14100"/>
          <ac:spMkLst>
            <pc:docMk/>
            <pc:sldMk cId="776077462" sldId="414"/>
            <ac:spMk id="9" creationId="{00000000-0000-0000-0000-000000000000}"/>
          </ac:spMkLst>
        </pc:spChg>
      </pc:sldChg>
      <pc:sldChg chg="addSp delSp modSp">
        <pc:chgData name="Jones, Dylan" userId="40dac1d7-80bf-4516-a0c9-3b0e57700650" providerId="ADAL" clId="{422E9BCE-E8AD-494B-8C84-88480E7F13AD}" dt="2021-03-12T15:51:04.363" v="2365" actId="20577"/>
        <pc:sldMkLst>
          <pc:docMk/>
          <pc:sldMk cId="2900680288" sldId="415"/>
        </pc:sldMkLst>
        <pc:spChg chg="add mod">
          <ac:chgData name="Jones, Dylan" userId="40dac1d7-80bf-4516-a0c9-3b0e57700650" providerId="ADAL" clId="{422E9BCE-E8AD-494B-8C84-88480E7F13AD}" dt="2021-03-12T15:51:04.363" v="2365" actId="20577"/>
          <ac:spMkLst>
            <pc:docMk/>
            <pc:sldMk cId="2900680288" sldId="415"/>
            <ac:spMk id="2" creationId="{C9CEE50A-6F1C-45EF-AB9D-0D82F7C73958}"/>
          </ac:spMkLst>
        </pc:spChg>
        <pc:spChg chg="mod">
          <ac:chgData name="Jones, Dylan" userId="40dac1d7-80bf-4516-a0c9-3b0e57700650" providerId="ADAL" clId="{422E9BCE-E8AD-494B-8C84-88480E7F13AD}" dt="2021-03-12T14:50:42.512" v="1782" actId="14100"/>
          <ac:spMkLst>
            <pc:docMk/>
            <pc:sldMk cId="2900680288" sldId="415"/>
            <ac:spMk id="9" creationId="{00000000-0000-0000-0000-000000000000}"/>
          </ac:spMkLst>
        </pc:spChg>
        <pc:picChg chg="del">
          <ac:chgData name="Jones, Dylan" userId="40dac1d7-80bf-4516-a0c9-3b0e57700650" providerId="ADAL" clId="{422E9BCE-E8AD-494B-8C84-88480E7F13AD}" dt="2021-03-04T12:10:15.333" v="877" actId="478"/>
          <ac:picMkLst>
            <pc:docMk/>
            <pc:sldMk cId="2900680288" sldId="415"/>
            <ac:picMk id="5" creationId="{76674F8D-271D-45BA-B07D-6F20886575C4}"/>
          </ac:picMkLst>
        </pc:picChg>
      </pc:sldChg>
      <pc:sldChg chg="addSp modSp mod">
        <pc:chgData name="Jones, Dylan" userId="40dac1d7-80bf-4516-a0c9-3b0e57700650" providerId="ADAL" clId="{422E9BCE-E8AD-494B-8C84-88480E7F13AD}" dt="2021-03-16T10:12:46.721" v="2485" actId="20577"/>
        <pc:sldMkLst>
          <pc:docMk/>
          <pc:sldMk cId="212330047" sldId="416"/>
        </pc:sldMkLst>
        <pc:spChg chg="add mod">
          <ac:chgData name="Jones, Dylan" userId="40dac1d7-80bf-4516-a0c9-3b0e57700650" providerId="ADAL" clId="{422E9BCE-E8AD-494B-8C84-88480E7F13AD}" dt="2021-03-16T10:12:46.721" v="2485" actId="20577"/>
          <ac:spMkLst>
            <pc:docMk/>
            <pc:sldMk cId="212330047" sldId="416"/>
            <ac:spMk id="3" creationId="{3D468AA6-D1B0-4217-8FAC-7F7CFDAF5343}"/>
          </ac:spMkLst>
        </pc:spChg>
        <pc:spChg chg="mod">
          <ac:chgData name="Jones, Dylan" userId="40dac1d7-80bf-4516-a0c9-3b0e57700650" providerId="ADAL" clId="{422E9BCE-E8AD-494B-8C84-88480E7F13AD}" dt="2021-03-04T12:15:20.349" v="1038" actId="6549"/>
          <ac:spMkLst>
            <pc:docMk/>
            <pc:sldMk cId="212330047" sldId="416"/>
            <ac:spMk id="4" creationId="{6B8CC1A9-C212-423A-B666-B8F8779F5E84}"/>
          </ac:spMkLst>
        </pc:spChg>
        <pc:spChg chg="mod">
          <ac:chgData name="Jones, Dylan" userId="40dac1d7-80bf-4516-a0c9-3b0e57700650" providerId="ADAL" clId="{422E9BCE-E8AD-494B-8C84-88480E7F13AD}" dt="2021-03-12T14:52:01.364" v="1800" actId="14100"/>
          <ac:spMkLst>
            <pc:docMk/>
            <pc:sldMk cId="212330047" sldId="416"/>
            <ac:spMk id="9" creationId="{00000000-0000-0000-0000-000000000000}"/>
          </ac:spMkLst>
        </pc:spChg>
      </pc:sldChg>
      <pc:sldChg chg="addSp delSp modSp">
        <pc:chgData name="Jones, Dylan" userId="40dac1d7-80bf-4516-a0c9-3b0e57700650" providerId="ADAL" clId="{422E9BCE-E8AD-494B-8C84-88480E7F13AD}" dt="2021-03-12T15:51:55.425" v="2369" actId="20577"/>
        <pc:sldMkLst>
          <pc:docMk/>
          <pc:sldMk cId="1303135329" sldId="417"/>
        </pc:sldMkLst>
        <pc:spChg chg="add mod">
          <ac:chgData name="Jones, Dylan" userId="40dac1d7-80bf-4516-a0c9-3b0e57700650" providerId="ADAL" clId="{422E9BCE-E8AD-494B-8C84-88480E7F13AD}" dt="2021-03-12T15:51:55.425" v="2369" actId="20577"/>
          <ac:spMkLst>
            <pc:docMk/>
            <pc:sldMk cId="1303135329" sldId="417"/>
            <ac:spMk id="2" creationId="{DAC48B48-4D04-48B1-A07A-DB76ED7D21F4}"/>
          </ac:spMkLst>
        </pc:spChg>
        <pc:spChg chg="mod">
          <ac:chgData name="Jones, Dylan" userId="40dac1d7-80bf-4516-a0c9-3b0e57700650" providerId="ADAL" clId="{422E9BCE-E8AD-494B-8C84-88480E7F13AD}" dt="2021-03-12T14:54:37.693" v="1809" actId="14100"/>
          <ac:spMkLst>
            <pc:docMk/>
            <pc:sldMk cId="1303135329" sldId="417"/>
            <ac:spMk id="9" creationId="{00000000-0000-0000-0000-000000000000}"/>
          </ac:spMkLst>
        </pc:spChg>
        <pc:picChg chg="del">
          <ac:chgData name="Jones, Dylan" userId="40dac1d7-80bf-4516-a0c9-3b0e57700650" providerId="ADAL" clId="{422E9BCE-E8AD-494B-8C84-88480E7F13AD}" dt="2021-03-04T12:20:52.889" v="1101" actId="478"/>
          <ac:picMkLst>
            <pc:docMk/>
            <pc:sldMk cId="1303135329" sldId="417"/>
            <ac:picMk id="11" creationId="{9360D9B5-0922-4A03-94FF-D4CED1071FA6}"/>
          </ac:picMkLst>
        </pc:picChg>
        <pc:picChg chg="del">
          <ac:chgData name="Jones, Dylan" userId="40dac1d7-80bf-4516-a0c9-3b0e57700650" providerId="ADAL" clId="{422E9BCE-E8AD-494B-8C84-88480E7F13AD}" dt="2021-03-04T12:20:56.288" v="1103" actId="478"/>
          <ac:picMkLst>
            <pc:docMk/>
            <pc:sldMk cId="1303135329" sldId="417"/>
            <ac:picMk id="13" creationId="{83AAD7E5-A066-4527-9AB2-48696CF95FDB}"/>
          </ac:picMkLst>
        </pc:picChg>
        <pc:picChg chg="del">
          <ac:chgData name="Jones, Dylan" userId="40dac1d7-80bf-4516-a0c9-3b0e57700650" providerId="ADAL" clId="{422E9BCE-E8AD-494B-8C84-88480E7F13AD}" dt="2021-03-04T12:20:54.513" v="1102" actId="478"/>
          <ac:picMkLst>
            <pc:docMk/>
            <pc:sldMk cId="1303135329" sldId="417"/>
            <ac:picMk id="14" creationId="{908F1F9A-A1C6-4E93-97EF-B70F023416D9}"/>
          </ac:picMkLst>
        </pc:picChg>
      </pc:sldChg>
      <pc:sldChg chg="add del">
        <pc:chgData name="Jones, Dylan" userId="40dac1d7-80bf-4516-a0c9-3b0e57700650" providerId="ADAL" clId="{422E9BCE-E8AD-494B-8C84-88480E7F13AD}" dt="2021-03-04T12:15:32.502" v="1042"/>
        <pc:sldMkLst>
          <pc:docMk/>
          <pc:sldMk cId="3701822334" sldId="417"/>
        </pc:sldMkLst>
      </pc:sldChg>
      <pc:sldChg chg="add del">
        <pc:chgData name="Jones, Dylan" userId="40dac1d7-80bf-4516-a0c9-3b0e57700650" providerId="ADAL" clId="{422E9BCE-E8AD-494B-8C84-88480E7F13AD}" dt="2021-03-04T12:15:42.645" v="1044"/>
        <pc:sldMkLst>
          <pc:docMk/>
          <pc:sldMk cId="4259874227" sldId="417"/>
        </pc:sldMkLst>
      </pc:sldChg>
      <pc:sldChg chg="modSp">
        <pc:chgData name="Jones, Dylan" userId="40dac1d7-80bf-4516-a0c9-3b0e57700650" providerId="ADAL" clId="{422E9BCE-E8AD-494B-8C84-88480E7F13AD}" dt="2021-03-12T14:57:57.913" v="1909" actId="20577"/>
        <pc:sldMkLst>
          <pc:docMk/>
          <pc:sldMk cId="2246499487" sldId="418"/>
        </pc:sldMkLst>
        <pc:spChg chg="mod">
          <ac:chgData name="Jones, Dylan" userId="40dac1d7-80bf-4516-a0c9-3b0e57700650" providerId="ADAL" clId="{422E9BCE-E8AD-494B-8C84-88480E7F13AD}" dt="2021-03-12T14:57:57.913" v="1909" actId="20577"/>
          <ac:spMkLst>
            <pc:docMk/>
            <pc:sldMk cId="2246499487" sldId="418"/>
            <ac:spMk id="2" creationId="{2F0DF757-62E8-4D93-909F-5A6293444D87}"/>
          </ac:spMkLst>
        </pc:spChg>
        <pc:spChg chg="mod">
          <ac:chgData name="Jones, Dylan" userId="40dac1d7-80bf-4516-a0c9-3b0e57700650" providerId="ADAL" clId="{422E9BCE-E8AD-494B-8C84-88480E7F13AD}" dt="2021-03-04T12:18:29.115" v="1095" actId="6549"/>
          <ac:spMkLst>
            <pc:docMk/>
            <pc:sldMk cId="2246499487" sldId="418"/>
            <ac:spMk id="3" creationId="{3D468AA6-D1B0-4217-8FAC-7F7CFDAF5343}"/>
          </ac:spMkLst>
        </pc:spChg>
        <pc:spChg chg="mod">
          <ac:chgData name="Jones, Dylan" userId="40dac1d7-80bf-4516-a0c9-3b0e57700650" providerId="ADAL" clId="{422E9BCE-E8AD-494B-8C84-88480E7F13AD}" dt="2021-03-12T14:55:55.302" v="1905" actId="14100"/>
          <ac:spMkLst>
            <pc:docMk/>
            <pc:sldMk cId="2246499487" sldId="418"/>
            <ac:spMk id="9" creationId="{00000000-0000-0000-0000-000000000000}"/>
          </ac:spMkLst>
        </pc:spChg>
      </pc:sldChg>
      <pc:sldChg chg="addSp delSp modSp">
        <pc:chgData name="Jones, Dylan" userId="40dac1d7-80bf-4516-a0c9-3b0e57700650" providerId="ADAL" clId="{422E9BCE-E8AD-494B-8C84-88480E7F13AD}" dt="2021-03-12T15:52:49.807" v="2373" actId="2711"/>
        <pc:sldMkLst>
          <pc:docMk/>
          <pc:sldMk cId="1771182836" sldId="419"/>
        </pc:sldMkLst>
        <pc:spChg chg="add mod">
          <ac:chgData name="Jones, Dylan" userId="40dac1d7-80bf-4516-a0c9-3b0e57700650" providerId="ADAL" clId="{422E9BCE-E8AD-494B-8C84-88480E7F13AD}" dt="2021-03-12T15:52:49.807" v="2373" actId="2711"/>
          <ac:spMkLst>
            <pc:docMk/>
            <pc:sldMk cId="1771182836" sldId="419"/>
            <ac:spMk id="2" creationId="{8DCAF27D-D7CF-498C-9650-46E6AC08EEFC}"/>
          </ac:spMkLst>
        </pc:spChg>
        <pc:spChg chg="mod">
          <ac:chgData name="Jones, Dylan" userId="40dac1d7-80bf-4516-a0c9-3b0e57700650" providerId="ADAL" clId="{422E9BCE-E8AD-494B-8C84-88480E7F13AD}" dt="2021-03-12T15:27:46.440" v="1911" actId="14100"/>
          <ac:spMkLst>
            <pc:docMk/>
            <pc:sldMk cId="1771182836" sldId="419"/>
            <ac:spMk id="9" creationId="{00000000-0000-0000-0000-000000000000}"/>
          </ac:spMkLst>
        </pc:spChg>
        <pc:picChg chg="del">
          <ac:chgData name="Jones, Dylan" userId="40dac1d7-80bf-4516-a0c9-3b0e57700650" providerId="ADAL" clId="{422E9BCE-E8AD-494B-8C84-88480E7F13AD}" dt="2021-03-04T12:24:23.243" v="1172" actId="478"/>
          <ac:picMkLst>
            <pc:docMk/>
            <pc:sldMk cId="1771182836" sldId="419"/>
            <ac:picMk id="7" creationId="{D0278B5C-93D8-4D1B-8E0F-31F8F1C95CF7}"/>
          </ac:picMkLst>
        </pc:picChg>
      </pc:sldChg>
      <pc:sldChg chg="delSp modSp">
        <pc:chgData name="Jones, Dylan" userId="40dac1d7-80bf-4516-a0c9-3b0e57700650" providerId="ADAL" clId="{422E9BCE-E8AD-494B-8C84-88480E7F13AD}" dt="2021-03-12T15:29:33.086" v="2006" actId="6549"/>
        <pc:sldMkLst>
          <pc:docMk/>
          <pc:sldMk cId="1587719495" sldId="420"/>
        </pc:sldMkLst>
        <pc:spChg chg="del mod">
          <ac:chgData name="Jones, Dylan" userId="40dac1d7-80bf-4516-a0c9-3b0e57700650" providerId="ADAL" clId="{422E9BCE-E8AD-494B-8C84-88480E7F13AD}" dt="2021-03-04T12:27:09.228" v="1237"/>
          <ac:spMkLst>
            <pc:docMk/>
            <pc:sldMk cId="1587719495" sldId="420"/>
            <ac:spMk id="2" creationId="{2F0DF757-62E8-4D93-909F-5A6293444D87}"/>
          </ac:spMkLst>
        </pc:spChg>
        <pc:spChg chg="mod">
          <ac:chgData name="Jones, Dylan" userId="40dac1d7-80bf-4516-a0c9-3b0e57700650" providerId="ADAL" clId="{422E9BCE-E8AD-494B-8C84-88480E7F13AD}" dt="2021-03-12T15:29:33.086" v="2006" actId="6549"/>
          <ac:spMkLst>
            <pc:docMk/>
            <pc:sldMk cId="1587719495" sldId="420"/>
            <ac:spMk id="3" creationId="{3D468AA6-D1B0-4217-8FAC-7F7CFDAF5343}"/>
          </ac:spMkLst>
        </pc:spChg>
        <pc:spChg chg="mod">
          <ac:chgData name="Jones, Dylan" userId="40dac1d7-80bf-4516-a0c9-3b0e57700650" providerId="ADAL" clId="{422E9BCE-E8AD-494B-8C84-88480E7F13AD}" dt="2021-03-12T15:28:44.881" v="1957" actId="14100"/>
          <ac:spMkLst>
            <pc:docMk/>
            <pc:sldMk cId="1587719495" sldId="420"/>
            <ac:spMk id="9" creationId="{00000000-0000-0000-0000-000000000000}"/>
          </ac:spMkLst>
        </pc:spChg>
      </pc:sldChg>
      <pc:sldChg chg="addSp delSp modSp">
        <pc:chgData name="Jones, Dylan" userId="40dac1d7-80bf-4516-a0c9-3b0e57700650" providerId="ADAL" clId="{422E9BCE-E8AD-494B-8C84-88480E7F13AD}" dt="2021-03-12T15:53:20.917" v="2376" actId="255"/>
        <pc:sldMkLst>
          <pc:docMk/>
          <pc:sldMk cId="2177114747" sldId="421"/>
        </pc:sldMkLst>
        <pc:spChg chg="add mod">
          <ac:chgData name="Jones, Dylan" userId="40dac1d7-80bf-4516-a0c9-3b0e57700650" providerId="ADAL" clId="{422E9BCE-E8AD-494B-8C84-88480E7F13AD}" dt="2021-03-12T15:53:20.917" v="2376" actId="255"/>
          <ac:spMkLst>
            <pc:docMk/>
            <pc:sldMk cId="2177114747" sldId="421"/>
            <ac:spMk id="2" creationId="{71A0E91C-5D75-457A-A73F-444437768016}"/>
          </ac:spMkLst>
        </pc:spChg>
        <pc:spChg chg="mod">
          <ac:chgData name="Jones, Dylan" userId="40dac1d7-80bf-4516-a0c9-3b0e57700650" providerId="ADAL" clId="{422E9BCE-E8AD-494B-8C84-88480E7F13AD}" dt="2021-03-12T15:30:02.936" v="2008" actId="14100"/>
          <ac:spMkLst>
            <pc:docMk/>
            <pc:sldMk cId="2177114747" sldId="421"/>
            <ac:spMk id="9" creationId="{00000000-0000-0000-0000-000000000000}"/>
          </ac:spMkLst>
        </pc:spChg>
        <pc:picChg chg="del">
          <ac:chgData name="Jones, Dylan" userId="40dac1d7-80bf-4516-a0c9-3b0e57700650" providerId="ADAL" clId="{422E9BCE-E8AD-494B-8C84-88480E7F13AD}" dt="2021-03-04T12:29:19.165" v="1284" actId="478"/>
          <ac:picMkLst>
            <pc:docMk/>
            <pc:sldMk cId="2177114747" sldId="421"/>
            <ac:picMk id="5" creationId="{E2C6C2AD-C582-4A0B-9CA3-979B574FB319}"/>
          </ac:picMkLst>
        </pc:picChg>
        <pc:picChg chg="del">
          <ac:chgData name="Jones, Dylan" userId="40dac1d7-80bf-4516-a0c9-3b0e57700650" providerId="ADAL" clId="{422E9BCE-E8AD-494B-8C84-88480E7F13AD}" dt="2021-03-04T12:29:20.759" v="1285" actId="478"/>
          <ac:picMkLst>
            <pc:docMk/>
            <pc:sldMk cId="2177114747" sldId="421"/>
            <ac:picMk id="7" creationId="{1FA1A2E8-9EE6-454B-907C-8557A04837FB}"/>
          </ac:picMkLst>
        </pc:picChg>
      </pc:sldChg>
      <pc:sldChg chg="addSp delSp modSp">
        <pc:chgData name="Jones, Dylan" userId="40dac1d7-80bf-4516-a0c9-3b0e57700650" providerId="ADAL" clId="{422E9BCE-E8AD-494B-8C84-88480E7F13AD}" dt="2021-03-12T15:31:53.714" v="2119" actId="20577"/>
        <pc:sldMkLst>
          <pc:docMk/>
          <pc:sldMk cId="2481330562" sldId="422"/>
        </pc:sldMkLst>
        <pc:spChg chg="add mod">
          <ac:chgData name="Jones, Dylan" userId="40dac1d7-80bf-4516-a0c9-3b0e57700650" providerId="ADAL" clId="{422E9BCE-E8AD-494B-8C84-88480E7F13AD}" dt="2021-03-12T15:31:53.714" v="2119" actId="20577"/>
          <ac:spMkLst>
            <pc:docMk/>
            <pc:sldMk cId="2481330562" sldId="422"/>
            <ac:spMk id="2" creationId="{23FCF64F-3036-4C04-85F4-F723ECA3F926}"/>
          </ac:spMkLst>
        </pc:spChg>
        <pc:spChg chg="del mod">
          <ac:chgData name="Jones, Dylan" userId="40dac1d7-80bf-4516-a0c9-3b0e57700650" providerId="ADAL" clId="{422E9BCE-E8AD-494B-8C84-88480E7F13AD}" dt="2021-03-04T12:29:15.251" v="1283"/>
          <ac:spMkLst>
            <pc:docMk/>
            <pc:sldMk cId="2481330562" sldId="422"/>
            <ac:spMk id="3" creationId="{3D468AA6-D1B0-4217-8FAC-7F7CFDAF5343}"/>
          </ac:spMkLst>
        </pc:spChg>
        <pc:spChg chg="mod">
          <ac:chgData name="Jones, Dylan" userId="40dac1d7-80bf-4516-a0c9-3b0e57700650" providerId="ADAL" clId="{422E9BCE-E8AD-494B-8C84-88480E7F13AD}" dt="2021-03-12T15:31:19.387" v="2112" actId="14100"/>
          <ac:spMkLst>
            <pc:docMk/>
            <pc:sldMk cId="2481330562" sldId="422"/>
            <ac:spMk id="9" creationId="{00000000-0000-0000-0000-000000000000}"/>
          </ac:spMkLst>
        </pc:spChg>
      </pc:sldChg>
      <pc:sldChg chg="addSp delSp modSp">
        <pc:chgData name="Jones, Dylan" userId="40dac1d7-80bf-4516-a0c9-3b0e57700650" providerId="ADAL" clId="{422E9BCE-E8AD-494B-8C84-88480E7F13AD}" dt="2021-03-12T15:54:00.137" v="2379" actId="2711"/>
        <pc:sldMkLst>
          <pc:docMk/>
          <pc:sldMk cId="3325388373" sldId="423"/>
        </pc:sldMkLst>
        <pc:spChg chg="add mod">
          <ac:chgData name="Jones, Dylan" userId="40dac1d7-80bf-4516-a0c9-3b0e57700650" providerId="ADAL" clId="{422E9BCE-E8AD-494B-8C84-88480E7F13AD}" dt="2021-03-12T15:54:00.137" v="2379" actId="2711"/>
          <ac:spMkLst>
            <pc:docMk/>
            <pc:sldMk cId="3325388373" sldId="423"/>
            <ac:spMk id="2" creationId="{6BBCBA0D-81B0-47A7-8B6C-0FF9CD6F1D34}"/>
          </ac:spMkLst>
        </pc:spChg>
        <pc:spChg chg="mod">
          <ac:chgData name="Jones, Dylan" userId="40dac1d7-80bf-4516-a0c9-3b0e57700650" providerId="ADAL" clId="{422E9BCE-E8AD-494B-8C84-88480E7F13AD}" dt="2021-03-12T15:32:36.362" v="2122" actId="14100"/>
          <ac:spMkLst>
            <pc:docMk/>
            <pc:sldMk cId="3325388373" sldId="423"/>
            <ac:spMk id="9" creationId="{00000000-0000-0000-0000-000000000000}"/>
          </ac:spMkLst>
        </pc:spChg>
        <pc:picChg chg="del">
          <ac:chgData name="Jones, Dylan" userId="40dac1d7-80bf-4516-a0c9-3b0e57700650" providerId="ADAL" clId="{422E9BCE-E8AD-494B-8C84-88480E7F13AD}" dt="2021-03-04T12:50:33.931" v="1380" actId="478"/>
          <ac:picMkLst>
            <pc:docMk/>
            <pc:sldMk cId="3325388373" sldId="423"/>
            <ac:picMk id="5" creationId="{AB8D2ECB-D978-4E7F-A690-A454B84B44F3}"/>
          </ac:picMkLst>
        </pc:picChg>
        <pc:picChg chg="del">
          <ac:chgData name="Jones, Dylan" userId="40dac1d7-80bf-4516-a0c9-3b0e57700650" providerId="ADAL" clId="{422E9BCE-E8AD-494B-8C84-88480E7F13AD}" dt="2021-03-04T12:50:37.337" v="1382" actId="478"/>
          <ac:picMkLst>
            <pc:docMk/>
            <pc:sldMk cId="3325388373" sldId="423"/>
            <ac:picMk id="13" creationId="{A1AEA710-08EA-4072-81A4-FEEA5098E996}"/>
          </ac:picMkLst>
        </pc:picChg>
        <pc:picChg chg="del">
          <ac:chgData name="Jones, Dylan" userId="40dac1d7-80bf-4516-a0c9-3b0e57700650" providerId="ADAL" clId="{422E9BCE-E8AD-494B-8C84-88480E7F13AD}" dt="2021-03-04T12:50:35.664" v="1381" actId="478"/>
          <ac:picMkLst>
            <pc:docMk/>
            <pc:sldMk cId="3325388373" sldId="423"/>
            <ac:picMk id="16" creationId="{156C95D2-BA06-4F38-898C-B89C8BC8530E}"/>
          </ac:picMkLst>
        </pc:picChg>
      </pc:sldChg>
      <pc:sldChg chg="addSp delSp modSp">
        <pc:chgData name="Jones, Dylan" userId="40dac1d7-80bf-4516-a0c9-3b0e57700650" providerId="ADAL" clId="{422E9BCE-E8AD-494B-8C84-88480E7F13AD}" dt="2021-03-12T15:35:49.777" v="2148" actId="14100"/>
        <pc:sldMkLst>
          <pc:docMk/>
          <pc:sldMk cId="1456616744" sldId="424"/>
        </pc:sldMkLst>
        <pc:spChg chg="del mod">
          <ac:chgData name="Jones, Dylan" userId="40dac1d7-80bf-4516-a0c9-3b0e57700650" providerId="ADAL" clId="{422E9BCE-E8AD-494B-8C84-88480E7F13AD}" dt="2021-03-04T12:53:39.024" v="1452"/>
          <ac:spMkLst>
            <pc:docMk/>
            <pc:sldMk cId="1456616744" sldId="424"/>
            <ac:spMk id="2" creationId="{23FCF64F-3036-4C04-85F4-F723ECA3F926}"/>
          </ac:spMkLst>
        </pc:spChg>
        <pc:spChg chg="add mod">
          <ac:chgData name="Jones, Dylan" userId="40dac1d7-80bf-4516-a0c9-3b0e57700650" providerId="ADAL" clId="{422E9BCE-E8AD-494B-8C84-88480E7F13AD}" dt="2021-03-04T12:57:18.821" v="1483" actId="14100"/>
          <ac:spMkLst>
            <pc:docMk/>
            <pc:sldMk cId="1456616744" sldId="424"/>
            <ac:spMk id="3" creationId="{A33A4811-ECC3-432A-AD4A-9A337F5D51E7}"/>
          </ac:spMkLst>
        </pc:spChg>
        <pc:spChg chg="mod">
          <ac:chgData name="Jones, Dylan" userId="40dac1d7-80bf-4516-a0c9-3b0e57700650" providerId="ADAL" clId="{422E9BCE-E8AD-494B-8C84-88480E7F13AD}" dt="2021-03-12T15:35:49.777" v="2148" actId="14100"/>
          <ac:spMkLst>
            <pc:docMk/>
            <pc:sldMk cId="1456616744" sldId="424"/>
            <ac:spMk id="9" creationId="{00000000-0000-0000-0000-000000000000}"/>
          </ac:spMkLst>
        </pc:spChg>
      </pc:sldChg>
      <pc:sldChg chg="addSp delSp modSp">
        <pc:chgData name="Jones, Dylan" userId="40dac1d7-80bf-4516-a0c9-3b0e57700650" providerId="ADAL" clId="{422E9BCE-E8AD-494B-8C84-88480E7F13AD}" dt="2021-03-12T15:37:24.471" v="2188" actId="6549"/>
        <pc:sldMkLst>
          <pc:docMk/>
          <pc:sldMk cId="1897857493" sldId="425"/>
        </pc:sldMkLst>
        <pc:spChg chg="add mod">
          <ac:chgData name="Jones, Dylan" userId="40dac1d7-80bf-4516-a0c9-3b0e57700650" providerId="ADAL" clId="{422E9BCE-E8AD-494B-8C84-88480E7F13AD}" dt="2021-03-12T15:37:24.471" v="2188" actId="6549"/>
          <ac:spMkLst>
            <pc:docMk/>
            <pc:sldMk cId="1897857493" sldId="425"/>
            <ac:spMk id="2" creationId="{771E4159-F82E-4908-BAEC-67039931B3B0}"/>
          </ac:spMkLst>
        </pc:spChg>
        <pc:spChg chg="del mod">
          <ac:chgData name="Jones, Dylan" userId="40dac1d7-80bf-4516-a0c9-3b0e57700650" providerId="ADAL" clId="{422E9BCE-E8AD-494B-8C84-88480E7F13AD}" dt="2021-03-04T12:56:08.729" v="1463"/>
          <ac:spMkLst>
            <pc:docMk/>
            <pc:sldMk cId="1897857493" sldId="425"/>
            <ac:spMk id="3" creationId="{A33A4811-ECC3-432A-AD4A-9A337F5D51E7}"/>
          </ac:spMkLst>
        </pc:spChg>
        <pc:spChg chg="mod">
          <ac:chgData name="Jones, Dylan" userId="40dac1d7-80bf-4516-a0c9-3b0e57700650" providerId="ADAL" clId="{422E9BCE-E8AD-494B-8C84-88480E7F13AD}" dt="2021-03-04T12:56:53.854" v="1481" actId="20577"/>
          <ac:spMkLst>
            <pc:docMk/>
            <pc:sldMk cId="1897857493" sldId="425"/>
            <ac:spMk id="9" creationId="{00000000-0000-0000-0000-000000000000}"/>
          </ac:spMkLst>
        </pc:spChg>
      </pc:sldChg>
      <pc:sldChg chg="addSp delSp modSp mod">
        <pc:chgData name="Jones, Dylan" userId="40dac1d7-80bf-4516-a0c9-3b0e57700650" providerId="ADAL" clId="{422E9BCE-E8AD-494B-8C84-88480E7F13AD}" dt="2021-03-16T10:20:17.862" v="2488" actId="20577"/>
        <pc:sldMkLst>
          <pc:docMk/>
          <pc:sldMk cId="1342729394" sldId="426"/>
        </pc:sldMkLst>
        <pc:spChg chg="add mod">
          <ac:chgData name="Jones, Dylan" userId="40dac1d7-80bf-4516-a0c9-3b0e57700650" providerId="ADAL" clId="{422E9BCE-E8AD-494B-8C84-88480E7F13AD}" dt="2021-03-16T10:20:17.862" v="2488" actId="20577"/>
          <ac:spMkLst>
            <pc:docMk/>
            <pc:sldMk cId="1342729394" sldId="426"/>
            <ac:spMk id="2" creationId="{1B0888C8-A59F-4302-917B-E8218D04C8E5}"/>
          </ac:spMkLst>
        </pc:spChg>
        <pc:spChg chg="mod">
          <ac:chgData name="Jones, Dylan" userId="40dac1d7-80bf-4516-a0c9-3b0e57700650" providerId="ADAL" clId="{422E9BCE-E8AD-494B-8C84-88480E7F13AD}" dt="2021-03-12T15:37:51.524" v="2190" actId="14100"/>
          <ac:spMkLst>
            <pc:docMk/>
            <pc:sldMk cId="1342729394" sldId="426"/>
            <ac:spMk id="9" creationId="{00000000-0000-0000-0000-000000000000}"/>
          </ac:spMkLst>
        </pc:spChg>
        <pc:picChg chg="del">
          <ac:chgData name="Jones, Dylan" userId="40dac1d7-80bf-4516-a0c9-3b0e57700650" providerId="ADAL" clId="{422E9BCE-E8AD-494B-8C84-88480E7F13AD}" dt="2021-03-04T13:01:10.454" v="1529" actId="478"/>
          <ac:picMkLst>
            <pc:docMk/>
            <pc:sldMk cId="1342729394" sldId="426"/>
            <ac:picMk id="5" creationId="{1130CBEC-9C14-466C-B670-4B19C341F79A}"/>
          </ac:picMkLst>
        </pc:picChg>
      </pc:sldChg>
      <pc:sldChg chg="addSp delSp modSp">
        <pc:chgData name="Jones, Dylan" userId="40dac1d7-80bf-4516-a0c9-3b0e57700650" providerId="ADAL" clId="{422E9BCE-E8AD-494B-8C84-88480E7F13AD}" dt="2021-03-12T15:38:57.677" v="2203" actId="20577"/>
        <pc:sldMkLst>
          <pc:docMk/>
          <pc:sldMk cId="1982060718" sldId="427"/>
        </pc:sldMkLst>
        <pc:spChg chg="add mod">
          <ac:chgData name="Jones, Dylan" userId="40dac1d7-80bf-4516-a0c9-3b0e57700650" providerId="ADAL" clId="{422E9BCE-E8AD-494B-8C84-88480E7F13AD}" dt="2021-03-12T15:38:57.677" v="2203" actId="20577"/>
          <ac:spMkLst>
            <pc:docMk/>
            <pc:sldMk cId="1982060718" sldId="427"/>
            <ac:spMk id="2" creationId="{215C47F0-A7E8-4F97-941E-5B5AA94434EE}"/>
          </ac:spMkLst>
        </pc:spChg>
        <pc:spChg chg="del mod">
          <ac:chgData name="Jones, Dylan" userId="40dac1d7-80bf-4516-a0c9-3b0e57700650" providerId="ADAL" clId="{422E9BCE-E8AD-494B-8C84-88480E7F13AD}" dt="2021-03-04T13:01:06.772" v="1528"/>
          <ac:spMkLst>
            <pc:docMk/>
            <pc:sldMk cId="1982060718" sldId="427"/>
            <ac:spMk id="3" creationId="{A33A4811-ECC3-432A-AD4A-9A337F5D51E7}"/>
          </ac:spMkLst>
        </pc:spChg>
        <pc:spChg chg="mod">
          <ac:chgData name="Jones, Dylan" userId="40dac1d7-80bf-4516-a0c9-3b0e57700650" providerId="ADAL" clId="{422E9BCE-E8AD-494B-8C84-88480E7F13AD}" dt="2021-03-12T15:38:27.325" v="2192" actId="14100"/>
          <ac:spMkLst>
            <pc:docMk/>
            <pc:sldMk cId="1982060718" sldId="427"/>
            <ac:spMk id="9" creationId="{00000000-0000-0000-0000-000000000000}"/>
          </ac:spMkLst>
        </pc:spChg>
      </pc:sldChg>
      <pc:sldChg chg="addSp delSp modSp mod">
        <pc:chgData name="Jones, Dylan" userId="40dac1d7-80bf-4516-a0c9-3b0e57700650" providerId="ADAL" clId="{422E9BCE-E8AD-494B-8C84-88480E7F13AD}" dt="2021-03-16T10:21:52.167" v="2490" actId="6549"/>
        <pc:sldMkLst>
          <pc:docMk/>
          <pc:sldMk cId="534350058" sldId="428"/>
        </pc:sldMkLst>
        <pc:spChg chg="add mod">
          <ac:chgData name="Jones, Dylan" userId="40dac1d7-80bf-4516-a0c9-3b0e57700650" providerId="ADAL" clId="{422E9BCE-E8AD-494B-8C84-88480E7F13AD}" dt="2021-03-16T10:21:52.167" v="2490" actId="6549"/>
          <ac:spMkLst>
            <pc:docMk/>
            <pc:sldMk cId="534350058" sldId="428"/>
            <ac:spMk id="2" creationId="{300ED9E8-4EBE-4288-A6C3-81EC65A0161B}"/>
          </ac:spMkLst>
        </pc:spChg>
        <pc:spChg chg="mod">
          <ac:chgData name="Jones, Dylan" userId="40dac1d7-80bf-4516-a0c9-3b0e57700650" providerId="ADAL" clId="{422E9BCE-E8AD-494B-8C84-88480E7F13AD}" dt="2021-03-12T15:39:53.456" v="2205" actId="14100"/>
          <ac:spMkLst>
            <pc:docMk/>
            <pc:sldMk cId="534350058" sldId="428"/>
            <ac:spMk id="9" creationId="{00000000-0000-0000-0000-000000000000}"/>
          </ac:spMkLst>
        </pc:spChg>
        <pc:picChg chg="del">
          <ac:chgData name="Jones, Dylan" userId="40dac1d7-80bf-4516-a0c9-3b0e57700650" providerId="ADAL" clId="{422E9BCE-E8AD-494B-8C84-88480E7F13AD}" dt="2021-03-04T13:07:09.046" v="1596" actId="478"/>
          <ac:picMkLst>
            <pc:docMk/>
            <pc:sldMk cId="534350058" sldId="428"/>
            <ac:picMk id="7" creationId="{4B5E0ACF-175D-4C51-B5F1-4AADFFD32642}"/>
          </ac:picMkLst>
        </pc:picChg>
        <pc:picChg chg="del">
          <ac:chgData name="Jones, Dylan" userId="40dac1d7-80bf-4516-a0c9-3b0e57700650" providerId="ADAL" clId="{422E9BCE-E8AD-494B-8C84-88480E7F13AD}" dt="2021-03-04T13:07:10.813" v="1597" actId="478"/>
          <ac:picMkLst>
            <pc:docMk/>
            <pc:sldMk cId="534350058" sldId="428"/>
            <ac:picMk id="8" creationId="{724A0871-43C3-47D7-ADC8-FC8ADD4498E6}"/>
          </ac:picMkLst>
        </pc:picChg>
      </pc:sldChg>
      <pc:sldChg chg="addSp delSp modSp">
        <pc:chgData name="Jones, Dylan" userId="40dac1d7-80bf-4516-a0c9-3b0e57700650" providerId="ADAL" clId="{422E9BCE-E8AD-494B-8C84-88480E7F13AD}" dt="2021-03-12T15:42:34.139" v="2325" actId="6549"/>
        <pc:sldMkLst>
          <pc:docMk/>
          <pc:sldMk cId="3062107068" sldId="429"/>
        </pc:sldMkLst>
        <pc:spChg chg="del mod">
          <ac:chgData name="Jones, Dylan" userId="40dac1d7-80bf-4516-a0c9-3b0e57700650" providerId="ADAL" clId="{422E9BCE-E8AD-494B-8C84-88480E7F13AD}" dt="2021-03-04T13:05:24.622" v="1579"/>
          <ac:spMkLst>
            <pc:docMk/>
            <pc:sldMk cId="3062107068" sldId="429"/>
            <ac:spMk id="2" creationId="{215C47F0-A7E8-4F97-941E-5B5AA94434EE}"/>
          </ac:spMkLst>
        </pc:spChg>
        <pc:spChg chg="add mod">
          <ac:chgData name="Jones, Dylan" userId="40dac1d7-80bf-4516-a0c9-3b0e57700650" providerId="ADAL" clId="{422E9BCE-E8AD-494B-8C84-88480E7F13AD}" dt="2021-03-12T15:42:34.139" v="2325" actId="6549"/>
          <ac:spMkLst>
            <pc:docMk/>
            <pc:sldMk cId="3062107068" sldId="429"/>
            <ac:spMk id="3" creationId="{A352A583-D17F-4938-AE8C-940B1AEA0971}"/>
          </ac:spMkLst>
        </pc:spChg>
        <pc:spChg chg="mod">
          <ac:chgData name="Jones, Dylan" userId="40dac1d7-80bf-4516-a0c9-3b0e57700650" providerId="ADAL" clId="{422E9BCE-E8AD-494B-8C84-88480E7F13AD}" dt="2021-03-12T15:41:11.650" v="2319" actId="14100"/>
          <ac:spMkLst>
            <pc:docMk/>
            <pc:sldMk cId="3062107068" sldId="429"/>
            <ac:spMk id="9" creationId="{00000000-0000-0000-0000-000000000000}"/>
          </ac:spMkLst>
        </pc:spChg>
      </pc:sldChg>
      <pc:sldChg chg="modSp">
        <pc:chgData name="Jones, Dylan" userId="40dac1d7-80bf-4516-a0c9-3b0e57700650" providerId="ADAL" clId="{422E9BCE-E8AD-494B-8C84-88480E7F13AD}" dt="2021-03-10T10:45:19.622" v="1611" actId="20577"/>
        <pc:sldMkLst>
          <pc:docMk/>
          <pc:sldMk cId="3160198182" sldId="430"/>
        </pc:sldMkLst>
        <pc:spChg chg="mod">
          <ac:chgData name="Jones, Dylan" userId="40dac1d7-80bf-4516-a0c9-3b0e57700650" providerId="ADAL" clId="{422E9BCE-E8AD-494B-8C84-88480E7F13AD}" dt="2021-03-10T10:45:19.622" v="1611" actId="20577"/>
          <ac:spMkLst>
            <pc:docMk/>
            <pc:sldMk cId="3160198182" sldId="430"/>
            <ac:spMk id="7" creationId="{00000000-0000-0000-0000-000000000000}"/>
          </ac:spMkLst>
        </pc:spChg>
      </pc:sldChg>
      <pc:sldChg chg="addSp delSp modSp mod">
        <pc:chgData name="Jones, Dylan" userId="40dac1d7-80bf-4516-a0c9-3b0e57700650" providerId="ADAL" clId="{422E9BCE-E8AD-494B-8C84-88480E7F13AD}" dt="2021-03-15T14:06:12.738" v="2468" actId="20577"/>
        <pc:sldMkLst>
          <pc:docMk/>
          <pc:sldMk cId="3368771198" sldId="432"/>
        </pc:sldMkLst>
        <pc:spChg chg="add mod">
          <ac:chgData name="Jones, Dylan" userId="40dac1d7-80bf-4516-a0c9-3b0e57700650" providerId="ADAL" clId="{422E9BCE-E8AD-494B-8C84-88480E7F13AD}" dt="2021-03-15T14:06:12.738" v="2468" actId="20577"/>
          <ac:spMkLst>
            <pc:docMk/>
            <pc:sldMk cId="3368771198" sldId="432"/>
            <ac:spMk id="2" creationId="{32C71FB6-C9D2-4303-9B96-17A0897C330E}"/>
          </ac:spMkLst>
        </pc:spChg>
        <pc:spChg chg="mod">
          <ac:chgData name="Jones, Dylan" userId="40dac1d7-80bf-4516-a0c9-3b0e57700650" providerId="ADAL" clId="{422E9BCE-E8AD-494B-8C84-88480E7F13AD}" dt="2021-03-12T15:34:10.262" v="2131" actId="20577"/>
          <ac:spMkLst>
            <pc:docMk/>
            <pc:sldMk cId="3368771198" sldId="432"/>
            <ac:spMk id="9" creationId="{00000000-0000-0000-0000-000000000000}"/>
          </ac:spMkLst>
        </pc:spChg>
        <pc:picChg chg="del">
          <ac:chgData name="Jones, Dylan" userId="40dac1d7-80bf-4516-a0c9-3b0e57700650" providerId="ADAL" clId="{422E9BCE-E8AD-494B-8C84-88480E7F13AD}" dt="2021-03-12T15:34:29.818" v="2137" actId="478"/>
          <ac:picMkLst>
            <pc:docMk/>
            <pc:sldMk cId="3368771198" sldId="432"/>
            <ac:picMk id="4" creationId="{ECB1A148-D21B-478F-A2CE-0157534D0452}"/>
          </ac:picMkLst>
        </pc:picChg>
      </pc:sldChg>
    </pc:docChg>
  </pc:docChgLst>
  <pc:docChgLst>
    <pc:chgData name="Jones, Dylan" userId="40dac1d7-80bf-4516-a0c9-3b0e57700650" providerId="ADAL" clId="{617A5BAF-B9FB-4600-82CA-24EA30F8C9CA}"/>
    <pc:docChg chg="modSld">
      <pc:chgData name="Jones, Dylan" userId="40dac1d7-80bf-4516-a0c9-3b0e57700650" providerId="ADAL" clId="{617A5BAF-B9FB-4600-82CA-24EA30F8C9CA}" dt="2021-02-15T16:23:58.978" v="121" actId="20577"/>
      <pc:docMkLst>
        <pc:docMk/>
      </pc:docMkLst>
      <pc:sldChg chg="modSp">
        <pc:chgData name="Jones, Dylan" userId="40dac1d7-80bf-4516-a0c9-3b0e57700650" providerId="ADAL" clId="{617A5BAF-B9FB-4600-82CA-24EA30F8C9CA}" dt="2021-02-15T16:22:41.907" v="61" actId="20577"/>
        <pc:sldMkLst>
          <pc:docMk/>
          <pc:sldMk cId="3522788439" sldId="365"/>
        </pc:sldMkLst>
        <pc:spChg chg="mod">
          <ac:chgData name="Jones, Dylan" userId="40dac1d7-80bf-4516-a0c9-3b0e57700650" providerId="ADAL" clId="{617A5BAF-B9FB-4600-82CA-24EA30F8C9CA}" dt="2021-02-15T16:22:41.907" v="61" actId="20577"/>
          <ac:spMkLst>
            <pc:docMk/>
            <pc:sldMk cId="3522788439" sldId="365"/>
            <ac:spMk id="9" creationId="{00000000-0000-0000-0000-000000000000}"/>
          </ac:spMkLst>
        </pc:spChg>
      </pc:sldChg>
      <pc:sldChg chg="modSp">
        <pc:chgData name="Jones, Dylan" userId="40dac1d7-80bf-4516-a0c9-3b0e57700650" providerId="ADAL" clId="{617A5BAF-B9FB-4600-82CA-24EA30F8C9CA}" dt="2021-02-15T16:22:52.802" v="71" actId="20577"/>
        <pc:sldMkLst>
          <pc:docMk/>
          <pc:sldMk cId="1440615136" sldId="366"/>
        </pc:sldMkLst>
        <pc:spChg chg="mod">
          <ac:chgData name="Jones, Dylan" userId="40dac1d7-80bf-4516-a0c9-3b0e57700650" providerId="ADAL" clId="{617A5BAF-B9FB-4600-82CA-24EA30F8C9CA}" dt="2021-02-15T16:22:52.802" v="71" actId="20577"/>
          <ac:spMkLst>
            <pc:docMk/>
            <pc:sldMk cId="1440615136" sldId="366"/>
            <ac:spMk id="9" creationId="{00000000-0000-0000-0000-000000000000}"/>
          </ac:spMkLst>
        </pc:spChg>
      </pc:sldChg>
      <pc:sldChg chg="modSp">
        <pc:chgData name="Jones, Dylan" userId="40dac1d7-80bf-4516-a0c9-3b0e57700650" providerId="ADAL" clId="{617A5BAF-B9FB-4600-82CA-24EA30F8C9CA}" dt="2021-02-15T16:23:07.354" v="81" actId="20577"/>
        <pc:sldMkLst>
          <pc:docMk/>
          <pc:sldMk cId="4011055768" sldId="367"/>
        </pc:sldMkLst>
        <pc:spChg chg="mod">
          <ac:chgData name="Jones, Dylan" userId="40dac1d7-80bf-4516-a0c9-3b0e57700650" providerId="ADAL" clId="{617A5BAF-B9FB-4600-82CA-24EA30F8C9CA}" dt="2021-02-15T16:23:07.354" v="81" actId="20577"/>
          <ac:spMkLst>
            <pc:docMk/>
            <pc:sldMk cId="4011055768" sldId="367"/>
            <ac:spMk id="9" creationId="{00000000-0000-0000-0000-000000000000}"/>
          </ac:spMkLst>
        </pc:spChg>
      </pc:sldChg>
      <pc:sldChg chg="modSp">
        <pc:chgData name="Jones, Dylan" userId="40dac1d7-80bf-4516-a0c9-3b0e57700650" providerId="ADAL" clId="{617A5BAF-B9FB-4600-82CA-24EA30F8C9CA}" dt="2021-02-15T16:23:19.938" v="91" actId="20577"/>
        <pc:sldMkLst>
          <pc:docMk/>
          <pc:sldMk cId="3247317489" sldId="368"/>
        </pc:sldMkLst>
        <pc:spChg chg="mod">
          <ac:chgData name="Jones, Dylan" userId="40dac1d7-80bf-4516-a0c9-3b0e57700650" providerId="ADAL" clId="{617A5BAF-B9FB-4600-82CA-24EA30F8C9CA}" dt="2021-02-15T16:23:19.938" v="91" actId="20577"/>
          <ac:spMkLst>
            <pc:docMk/>
            <pc:sldMk cId="3247317489" sldId="368"/>
            <ac:spMk id="9" creationId="{00000000-0000-0000-0000-000000000000}"/>
          </ac:spMkLst>
        </pc:spChg>
      </pc:sldChg>
      <pc:sldChg chg="modSp">
        <pc:chgData name="Jones, Dylan" userId="40dac1d7-80bf-4516-a0c9-3b0e57700650" providerId="ADAL" clId="{617A5BAF-B9FB-4600-82CA-24EA30F8C9CA}" dt="2021-02-15T16:23:28.625" v="101" actId="20577"/>
        <pc:sldMkLst>
          <pc:docMk/>
          <pc:sldMk cId="970521399" sldId="369"/>
        </pc:sldMkLst>
        <pc:spChg chg="mod">
          <ac:chgData name="Jones, Dylan" userId="40dac1d7-80bf-4516-a0c9-3b0e57700650" providerId="ADAL" clId="{617A5BAF-B9FB-4600-82CA-24EA30F8C9CA}" dt="2021-02-15T16:23:28.625" v="101" actId="20577"/>
          <ac:spMkLst>
            <pc:docMk/>
            <pc:sldMk cId="970521399" sldId="369"/>
            <ac:spMk id="9" creationId="{00000000-0000-0000-0000-000000000000}"/>
          </ac:spMkLst>
        </pc:spChg>
      </pc:sldChg>
      <pc:sldChg chg="modSp">
        <pc:chgData name="Jones, Dylan" userId="40dac1d7-80bf-4516-a0c9-3b0e57700650" providerId="ADAL" clId="{617A5BAF-B9FB-4600-82CA-24EA30F8C9CA}" dt="2021-02-15T16:23:47.233" v="111" actId="20577"/>
        <pc:sldMkLst>
          <pc:docMk/>
          <pc:sldMk cId="2871657385" sldId="370"/>
        </pc:sldMkLst>
        <pc:spChg chg="mod">
          <ac:chgData name="Jones, Dylan" userId="40dac1d7-80bf-4516-a0c9-3b0e57700650" providerId="ADAL" clId="{617A5BAF-B9FB-4600-82CA-24EA30F8C9CA}" dt="2021-02-15T16:23:47.233" v="111" actId="20577"/>
          <ac:spMkLst>
            <pc:docMk/>
            <pc:sldMk cId="2871657385" sldId="370"/>
            <ac:spMk id="9" creationId="{00000000-0000-0000-0000-000000000000}"/>
          </ac:spMkLst>
        </pc:spChg>
      </pc:sldChg>
      <pc:sldChg chg="modSp">
        <pc:chgData name="Jones, Dylan" userId="40dac1d7-80bf-4516-a0c9-3b0e57700650" providerId="ADAL" clId="{617A5BAF-B9FB-4600-82CA-24EA30F8C9CA}" dt="2021-02-15T16:21:31.427" v="11" actId="6549"/>
        <pc:sldMkLst>
          <pc:docMk/>
          <pc:sldMk cId="2010747156" sldId="392"/>
        </pc:sldMkLst>
        <pc:spChg chg="mod">
          <ac:chgData name="Jones, Dylan" userId="40dac1d7-80bf-4516-a0c9-3b0e57700650" providerId="ADAL" clId="{617A5BAF-B9FB-4600-82CA-24EA30F8C9CA}" dt="2021-02-15T16:21:31.427" v="11" actId="6549"/>
          <ac:spMkLst>
            <pc:docMk/>
            <pc:sldMk cId="2010747156" sldId="392"/>
            <ac:spMk id="9" creationId="{00000000-0000-0000-0000-000000000000}"/>
          </ac:spMkLst>
        </pc:spChg>
      </pc:sldChg>
      <pc:sldChg chg="modSp">
        <pc:chgData name="Jones, Dylan" userId="40dac1d7-80bf-4516-a0c9-3b0e57700650" providerId="ADAL" clId="{617A5BAF-B9FB-4600-82CA-24EA30F8C9CA}" dt="2021-02-15T16:21:43.587" v="21" actId="20577"/>
        <pc:sldMkLst>
          <pc:docMk/>
          <pc:sldMk cId="3001778846" sldId="394"/>
        </pc:sldMkLst>
        <pc:spChg chg="mod">
          <ac:chgData name="Jones, Dylan" userId="40dac1d7-80bf-4516-a0c9-3b0e57700650" providerId="ADAL" clId="{617A5BAF-B9FB-4600-82CA-24EA30F8C9CA}" dt="2021-02-15T16:21:43.587" v="21" actId="20577"/>
          <ac:spMkLst>
            <pc:docMk/>
            <pc:sldMk cId="3001778846" sldId="394"/>
            <ac:spMk id="9" creationId="{00000000-0000-0000-0000-000000000000}"/>
          </ac:spMkLst>
        </pc:spChg>
      </pc:sldChg>
      <pc:sldChg chg="modSp">
        <pc:chgData name="Jones, Dylan" userId="40dac1d7-80bf-4516-a0c9-3b0e57700650" providerId="ADAL" clId="{617A5BAF-B9FB-4600-82CA-24EA30F8C9CA}" dt="2021-02-15T16:21:53.073" v="31" actId="20577"/>
        <pc:sldMkLst>
          <pc:docMk/>
          <pc:sldMk cId="81989283" sldId="396"/>
        </pc:sldMkLst>
        <pc:spChg chg="mod">
          <ac:chgData name="Jones, Dylan" userId="40dac1d7-80bf-4516-a0c9-3b0e57700650" providerId="ADAL" clId="{617A5BAF-B9FB-4600-82CA-24EA30F8C9CA}" dt="2021-02-15T16:21:53.073" v="31" actId="20577"/>
          <ac:spMkLst>
            <pc:docMk/>
            <pc:sldMk cId="81989283" sldId="396"/>
            <ac:spMk id="9" creationId="{00000000-0000-0000-0000-000000000000}"/>
          </ac:spMkLst>
        </pc:spChg>
      </pc:sldChg>
      <pc:sldChg chg="modSp">
        <pc:chgData name="Jones, Dylan" userId="40dac1d7-80bf-4516-a0c9-3b0e57700650" providerId="ADAL" clId="{617A5BAF-B9FB-4600-82CA-24EA30F8C9CA}" dt="2021-02-15T16:22:08.747" v="41" actId="20577"/>
        <pc:sldMkLst>
          <pc:docMk/>
          <pc:sldMk cId="3708703325" sldId="399"/>
        </pc:sldMkLst>
        <pc:spChg chg="mod">
          <ac:chgData name="Jones, Dylan" userId="40dac1d7-80bf-4516-a0c9-3b0e57700650" providerId="ADAL" clId="{617A5BAF-B9FB-4600-82CA-24EA30F8C9CA}" dt="2021-02-15T16:22:08.747" v="41" actId="20577"/>
          <ac:spMkLst>
            <pc:docMk/>
            <pc:sldMk cId="3708703325" sldId="399"/>
            <ac:spMk id="9" creationId="{00000000-0000-0000-0000-000000000000}"/>
          </ac:spMkLst>
        </pc:spChg>
      </pc:sldChg>
      <pc:sldChg chg="modSp">
        <pc:chgData name="Jones, Dylan" userId="40dac1d7-80bf-4516-a0c9-3b0e57700650" providerId="ADAL" clId="{617A5BAF-B9FB-4600-82CA-24EA30F8C9CA}" dt="2021-02-15T16:22:19.539" v="51" actId="20577"/>
        <pc:sldMkLst>
          <pc:docMk/>
          <pc:sldMk cId="1386226895" sldId="401"/>
        </pc:sldMkLst>
        <pc:spChg chg="mod">
          <ac:chgData name="Jones, Dylan" userId="40dac1d7-80bf-4516-a0c9-3b0e57700650" providerId="ADAL" clId="{617A5BAF-B9FB-4600-82CA-24EA30F8C9CA}" dt="2021-02-15T16:22:19.539" v="51" actId="20577"/>
          <ac:spMkLst>
            <pc:docMk/>
            <pc:sldMk cId="1386226895" sldId="401"/>
            <ac:spMk id="9" creationId="{00000000-0000-0000-0000-000000000000}"/>
          </ac:spMkLst>
        </pc:spChg>
      </pc:sldChg>
      <pc:sldChg chg="modSp">
        <pc:chgData name="Jones, Dylan" userId="40dac1d7-80bf-4516-a0c9-3b0e57700650" providerId="ADAL" clId="{617A5BAF-B9FB-4600-82CA-24EA30F8C9CA}" dt="2021-02-15T16:23:58.978" v="121" actId="20577"/>
        <pc:sldMkLst>
          <pc:docMk/>
          <pc:sldMk cId="1288452923" sldId="403"/>
        </pc:sldMkLst>
        <pc:spChg chg="mod">
          <ac:chgData name="Jones, Dylan" userId="40dac1d7-80bf-4516-a0c9-3b0e57700650" providerId="ADAL" clId="{617A5BAF-B9FB-4600-82CA-24EA30F8C9CA}" dt="2021-02-15T16:23:58.978" v="121" actId="20577"/>
          <ac:spMkLst>
            <pc:docMk/>
            <pc:sldMk cId="1288452923" sldId="403"/>
            <ac:spMk id="9"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75641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024" cy="496967"/>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47890" y="0"/>
            <a:ext cx="2945024" cy="496967"/>
          </a:xfrm>
          <a:prstGeom prst="rect">
            <a:avLst/>
          </a:prstGeom>
        </p:spPr>
        <p:txBody>
          <a:bodyPr vert="horz" lIns="91440" tIns="45720" rIns="91440" bIns="45720" rtlCol="0"/>
          <a:lstStyle>
            <a:lvl1pPr algn="r">
              <a:defRPr sz="1200"/>
            </a:lvl1pPr>
          </a:lstStyle>
          <a:p>
            <a:fld id="{91333581-9709-4744-951C-ACEFFD2B2182}" type="datetimeFigureOut">
              <a:rPr lang="en-GB" smtClean="0"/>
              <a:t>24/11/2021</a:t>
            </a:fld>
            <a:endParaRPr lang="en-GB" dirty="0"/>
          </a:p>
        </p:txBody>
      </p:sp>
      <p:sp>
        <p:nvSpPr>
          <p:cNvPr id="4" name="Slide Image Placeholder 3"/>
          <p:cNvSpPr>
            <a:spLocks noGrp="1" noRot="1" noChangeAspect="1"/>
          </p:cNvSpPr>
          <p:nvPr>
            <p:ph type="sldImg" idx="2"/>
          </p:nvPr>
        </p:nvSpPr>
        <p:spPr>
          <a:xfrm>
            <a:off x="915988" y="744538"/>
            <a:ext cx="4962525"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133" y="4717218"/>
            <a:ext cx="5436235" cy="446794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1259"/>
            <a:ext cx="2945024" cy="49696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47890" y="9431259"/>
            <a:ext cx="2945024" cy="496967"/>
          </a:xfrm>
          <a:prstGeom prst="rect">
            <a:avLst/>
          </a:prstGeom>
        </p:spPr>
        <p:txBody>
          <a:bodyPr vert="horz" lIns="91440" tIns="45720" rIns="91440" bIns="45720" rtlCol="0" anchor="b"/>
          <a:lstStyle>
            <a:lvl1pPr algn="r">
              <a:defRPr sz="1200"/>
            </a:lvl1pPr>
          </a:lstStyle>
          <a:p>
            <a:fld id="{CAF9DCF4-537F-4EB2-B888-D45C6C13859D}" type="slidenum">
              <a:rPr lang="en-GB" smtClean="0"/>
              <a:t>‹#›</a:t>
            </a:fld>
            <a:endParaRPr lang="en-GB" dirty="0"/>
          </a:p>
        </p:txBody>
      </p:sp>
    </p:spTree>
    <p:extLst>
      <p:ext uri="{BB962C8B-B14F-4D97-AF65-F5344CB8AC3E}">
        <p14:creationId xmlns:p14="http://schemas.microsoft.com/office/powerpoint/2010/main" val="4291480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1</a:t>
            </a:fld>
            <a:endParaRPr lang="en-GB" dirty="0"/>
          </a:p>
        </p:txBody>
      </p:sp>
    </p:spTree>
    <p:extLst>
      <p:ext uri="{BB962C8B-B14F-4D97-AF65-F5344CB8AC3E}">
        <p14:creationId xmlns:p14="http://schemas.microsoft.com/office/powerpoint/2010/main" val="11635594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10</a:t>
            </a:fld>
            <a:endParaRPr lang="en-GB" dirty="0"/>
          </a:p>
        </p:txBody>
      </p:sp>
    </p:spTree>
    <p:extLst>
      <p:ext uri="{BB962C8B-B14F-4D97-AF65-F5344CB8AC3E}">
        <p14:creationId xmlns:p14="http://schemas.microsoft.com/office/powerpoint/2010/main" val="2081140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11</a:t>
            </a:fld>
            <a:endParaRPr lang="en-GB" dirty="0"/>
          </a:p>
        </p:txBody>
      </p:sp>
    </p:spTree>
    <p:extLst>
      <p:ext uri="{BB962C8B-B14F-4D97-AF65-F5344CB8AC3E}">
        <p14:creationId xmlns:p14="http://schemas.microsoft.com/office/powerpoint/2010/main" val="1906889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12</a:t>
            </a:fld>
            <a:endParaRPr lang="en-GB" dirty="0"/>
          </a:p>
        </p:txBody>
      </p:sp>
    </p:spTree>
    <p:extLst>
      <p:ext uri="{BB962C8B-B14F-4D97-AF65-F5344CB8AC3E}">
        <p14:creationId xmlns:p14="http://schemas.microsoft.com/office/powerpoint/2010/main" val="3749908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13</a:t>
            </a:fld>
            <a:endParaRPr lang="en-GB" dirty="0"/>
          </a:p>
        </p:txBody>
      </p:sp>
    </p:spTree>
    <p:extLst>
      <p:ext uri="{BB962C8B-B14F-4D97-AF65-F5344CB8AC3E}">
        <p14:creationId xmlns:p14="http://schemas.microsoft.com/office/powerpoint/2010/main" val="2769300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14</a:t>
            </a:fld>
            <a:endParaRPr lang="en-GB" dirty="0"/>
          </a:p>
        </p:txBody>
      </p:sp>
    </p:spTree>
    <p:extLst>
      <p:ext uri="{BB962C8B-B14F-4D97-AF65-F5344CB8AC3E}">
        <p14:creationId xmlns:p14="http://schemas.microsoft.com/office/powerpoint/2010/main" val="3167075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15</a:t>
            </a:fld>
            <a:endParaRPr lang="en-GB" dirty="0"/>
          </a:p>
        </p:txBody>
      </p:sp>
    </p:spTree>
    <p:extLst>
      <p:ext uri="{BB962C8B-B14F-4D97-AF65-F5344CB8AC3E}">
        <p14:creationId xmlns:p14="http://schemas.microsoft.com/office/powerpoint/2010/main" val="2624087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16</a:t>
            </a:fld>
            <a:endParaRPr lang="en-GB" dirty="0"/>
          </a:p>
        </p:txBody>
      </p:sp>
    </p:spTree>
    <p:extLst>
      <p:ext uri="{BB962C8B-B14F-4D97-AF65-F5344CB8AC3E}">
        <p14:creationId xmlns:p14="http://schemas.microsoft.com/office/powerpoint/2010/main" val="4189077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17</a:t>
            </a:fld>
            <a:endParaRPr lang="en-GB" dirty="0"/>
          </a:p>
        </p:txBody>
      </p:sp>
    </p:spTree>
    <p:extLst>
      <p:ext uri="{BB962C8B-B14F-4D97-AF65-F5344CB8AC3E}">
        <p14:creationId xmlns:p14="http://schemas.microsoft.com/office/powerpoint/2010/main" val="4353417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18</a:t>
            </a:fld>
            <a:endParaRPr lang="en-GB" dirty="0"/>
          </a:p>
        </p:txBody>
      </p:sp>
    </p:spTree>
    <p:extLst>
      <p:ext uri="{BB962C8B-B14F-4D97-AF65-F5344CB8AC3E}">
        <p14:creationId xmlns:p14="http://schemas.microsoft.com/office/powerpoint/2010/main" val="25283219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19</a:t>
            </a:fld>
            <a:endParaRPr lang="en-GB" dirty="0"/>
          </a:p>
        </p:txBody>
      </p:sp>
    </p:spTree>
    <p:extLst>
      <p:ext uri="{BB962C8B-B14F-4D97-AF65-F5344CB8AC3E}">
        <p14:creationId xmlns:p14="http://schemas.microsoft.com/office/powerpoint/2010/main" val="2138309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2</a:t>
            </a:fld>
            <a:endParaRPr lang="en-GB"/>
          </a:p>
        </p:txBody>
      </p:sp>
    </p:spTree>
    <p:extLst>
      <p:ext uri="{BB962C8B-B14F-4D97-AF65-F5344CB8AC3E}">
        <p14:creationId xmlns:p14="http://schemas.microsoft.com/office/powerpoint/2010/main" val="38192434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20</a:t>
            </a:fld>
            <a:endParaRPr lang="en-GB" dirty="0"/>
          </a:p>
        </p:txBody>
      </p:sp>
    </p:spTree>
    <p:extLst>
      <p:ext uri="{BB962C8B-B14F-4D97-AF65-F5344CB8AC3E}">
        <p14:creationId xmlns:p14="http://schemas.microsoft.com/office/powerpoint/2010/main" val="3997147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21</a:t>
            </a:fld>
            <a:endParaRPr lang="en-GB" dirty="0"/>
          </a:p>
        </p:txBody>
      </p:sp>
    </p:spTree>
    <p:extLst>
      <p:ext uri="{BB962C8B-B14F-4D97-AF65-F5344CB8AC3E}">
        <p14:creationId xmlns:p14="http://schemas.microsoft.com/office/powerpoint/2010/main" val="18341225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22</a:t>
            </a:fld>
            <a:endParaRPr lang="en-GB" dirty="0"/>
          </a:p>
        </p:txBody>
      </p:sp>
    </p:spTree>
    <p:extLst>
      <p:ext uri="{BB962C8B-B14F-4D97-AF65-F5344CB8AC3E}">
        <p14:creationId xmlns:p14="http://schemas.microsoft.com/office/powerpoint/2010/main" val="2001039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23</a:t>
            </a:fld>
            <a:endParaRPr lang="en-GB" dirty="0"/>
          </a:p>
        </p:txBody>
      </p:sp>
    </p:spTree>
    <p:extLst>
      <p:ext uri="{BB962C8B-B14F-4D97-AF65-F5344CB8AC3E}">
        <p14:creationId xmlns:p14="http://schemas.microsoft.com/office/powerpoint/2010/main" val="24637748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24</a:t>
            </a:fld>
            <a:endParaRPr lang="en-GB" dirty="0"/>
          </a:p>
        </p:txBody>
      </p:sp>
    </p:spTree>
    <p:extLst>
      <p:ext uri="{BB962C8B-B14F-4D97-AF65-F5344CB8AC3E}">
        <p14:creationId xmlns:p14="http://schemas.microsoft.com/office/powerpoint/2010/main" val="1040675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Next, we will look at the Health and Medicine Thematic Paper. </a:t>
            </a:r>
            <a:r>
              <a:rPr lang="en-US" sz="1200" kern="1200" dirty="0">
                <a:solidFill>
                  <a:schemeClr val="tx1"/>
                </a:solidFill>
                <a:effectLst/>
                <a:latin typeface="+mn-lt"/>
                <a:ea typeface="+mn-ea"/>
                <a:cs typeface="+mn-cs"/>
              </a:rPr>
              <a:t>The front cover of the question paper provides instructions and information for candidates. Key things to note are the time allowed for the paper (1 hour 15 minutes, unless an additional time allowance has been allocated) and the requirement to answer </a:t>
            </a:r>
            <a:r>
              <a:rPr lang="en-US" sz="1200" b="1" kern="1200" dirty="0">
                <a:solidFill>
                  <a:schemeClr val="tx1"/>
                </a:solidFill>
                <a:effectLst/>
                <a:latin typeface="+mn-lt"/>
                <a:ea typeface="+mn-ea"/>
                <a:cs typeface="+mn-cs"/>
              </a:rPr>
              <a:t>all questions </a:t>
            </a:r>
            <a:r>
              <a:rPr lang="en-US" sz="1200" kern="1200" dirty="0">
                <a:solidFill>
                  <a:schemeClr val="tx1"/>
                </a:solidFill>
                <a:effectLst/>
                <a:latin typeface="+mn-lt"/>
                <a:ea typeface="+mn-ea"/>
                <a:cs typeface="+mn-cs"/>
              </a:rPr>
              <a:t>on the paper. </a:t>
            </a:r>
            <a:endParaRPr lang="en-GB" dirty="0"/>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25</a:t>
            </a:fld>
            <a:endParaRPr lang="en-GB" dirty="0"/>
          </a:p>
        </p:txBody>
      </p:sp>
    </p:spTree>
    <p:extLst>
      <p:ext uri="{BB962C8B-B14F-4D97-AF65-F5344CB8AC3E}">
        <p14:creationId xmlns:p14="http://schemas.microsoft.com/office/powerpoint/2010/main" val="182455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26</a:t>
            </a:fld>
            <a:endParaRPr lang="en-GB" dirty="0"/>
          </a:p>
        </p:txBody>
      </p:sp>
    </p:spTree>
    <p:extLst>
      <p:ext uri="{BB962C8B-B14F-4D97-AF65-F5344CB8AC3E}">
        <p14:creationId xmlns:p14="http://schemas.microsoft.com/office/powerpoint/2010/main" val="2997183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27</a:t>
            </a:fld>
            <a:endParaRPr lang="en-GB" dirty="0"/>
          </a:p>
        </p:txBody>
      </p:sp>
    </p:spTree>
    <p:extLst>
      <p:ext uri="{BB962C8B-B14F-4D97-AF65-F5344CB8AC3E}">
        <p14:creationId xmlns:p14="http://schemas.microsoft.com/office/powerpoint/2010/main" val="41160499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28</a:t>
            </a:fld>
            <a:endParaRPr lang="en-GB" dirty="0"/>
          </a:p>
        </p:txBody>
      </p:sp>
    </p:spTree>
    <p:extLst>
      <p:ext uri="{BB962C8B-B14F-4D97-AF65-F5344CB8AC3E}">
        <p14:creationId xmlns:p14="http://schemas.microsoft.com/office/powerpoint/2010/main" val="17834428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29</a:t>
            </a:fld>
            <a:endParaRPr lang="en-GB" dirty="0"/>
          </a:p>
        </p:txBody>
      </p:sp>
    </p:spTree>
    <p:extLst>
      <p:ext uri="{BB962C8B-B14F-4D97-AF65-F5344CB8AC3E}">
        <p14:creationId xmlns:p14="http://schemas.microsoft.com/office/powerpoint/2010/main" val="973670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We will look at the Period Study paper, The Development of the USA first.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front cover of the question paper provides instructions and information for candidates. Key things to note are the time allowed for the paper (45 minutes, unless an additional time allowance has been allocated) and the requirement to answer </a:t>
            </a:r>
            <a:r>
              <a:rPr lang="en-US" sz="1200" b="1" kern="1200" dirty="0">
                <a:solidFill>
                  <a:schemeClr val="tx1"/>
                </a:solidFill>
                <a:effectLst/>
                <a:latin typeface="+mn-lt"/>
                <a:ea typeface="+mn-ea"/>
                <a:cs typeface="+mn-cs"/>
              </a:rPr>
              <a:t>all questions </a:t>
            </a:r>
            <a:r>
              <a:rPr lang="en-US" sz="1200" kern="1200" dirty="0">
                <a:solidFill>
                  <a:schemeClr val="tx1"/>
                </a:solidFill>
                <a:effectLst/>
                <a:latin typeface="+mn-lt"/>
                <a:ea typeface="+mn-ea"/>
                <a:cs typeface="+mn-cs"/>
              </a:rPr>
              <a:t>on the paper. </a:t>
            </a:r>
            <a:endParaRPr lang="en-GB" dirty="0"/>
          </a:p>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a:t>
            </a:fld>
            <a:endParaRPr lang="en-GB" dirty="0"/>
          </a:p>
        </p:txBody>
      </p:sp>
    </p:spTree>
    <p:extLst>
      <p:ext uri="{BB962C8B-B14F-4D97-AF65-F5344CB8AC3E}">
        <p14:creationId xmlns:p14="http://schemas.microsoft.com/office/powerpoint/2010/main" val="1824555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30</a:t>
            </a:fld>
            <a:endParaRPr lang="en-GB" dirty="0"/>
          </a:p>
        </p:txBody>
      </p:sp>
    </p:spTree>
    <p:extLst>
      <p:ext uri="{BB962C8B-B14F-4D97-AF65-F5344CB8AC3E}">
        <p14:creationId xmlns:p14="http://schemas.microsoft.com/office/powerpoint/2010/main" val="24112243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31</a:t>
            </a:fld>
            <a:endParaRPr lang="en-GB" dirty="0"/>
          </a:p>
        </p:txBody>
      </p:sp>
    </p:spTree>
    <p:extLst>
      <p:ext uri="{BB962C8B-B14F-4D97-AF65-F5344CB8AC3E}">
        <p14:creationId xmlns:p14="http://schemas.microsoft.com/office/powerpoint/2010/main" val="37209220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32</a:t>
            </a:fld>
            <a:endParaRPr lang="en-GB" dirty="0"/>
          </a:p>
        </p:txBody>
      </p:sp>
    </p:spTree>
    <p:extLst>
      <p:ext uri="{BB962C8B-B14F-4D97-AF65-F5344CB8AC3E}">
        <p14:creationId xmlns:p14="http://schemas.microsoft.com/office/powerpoint/2010/main" val="12509178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33</a:t>
            </a:fld>
            <a:endParaRPr lang="en-GB" dirty="0"/>
          </a:p>
        </p:txBody>
      </p:sp>
    </p:spTree>
    <p:extLst>
      <p:ext uri="{BB962C8B-B14F-4D97-AF65-F5344CB8AC3E}">
        <p14:creationId xmlns:p14="http://schemas.microsoft.com/office/powerpoint/2010/main" val="36597082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34</a:t>
            </a:fld>
            <a:endParaRPr lang="en-GB" dirty="0"/>
          </a:p>
        </p:txBody>
      </p:sp>
    </p:spTree>
    <p:extLst>
      <p:ext uri="{BB962C8B-B14F-4D97-AF65-F5344CB8AC3E}">
        <p14:creationId xmlns:p14="http://schemas.microsoft.com/office/powerpoint/2010/main" val="37499080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35</a:t>
            </a:fld>
            <a:endParaRPr lang="en-GB" dirty="0"/>
          </a:p>
        </p:txBody>
      </p:sp>
    </p:spTree>
    <p:extLst>
      <p:ext uri="{BB962C8B-B14F-4D97-AF65-F5344CB8AC3E}">
        <p14:creationId xmlns:p14="http://schemas.microsoft.com/office/powerpoint/2010/main" val="27693005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36</a:t>
            </a:fld>
            <a:endParaRPr lang="en-GB" dirty="0"/>
          </a:p>
        </p:txBody>
      </p:sp>
    </p:spTree>
    <p:extLst>
      <p:ext uri="{BB962C8B-B14F-4D97-AF65-F5344CB8AC3E}">
        <p14:creationId xmlns:p14="http://schemas.microsoft.com/office/powerpoint/2010/main" val="5489414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37</a:t>
            </a:fld>
            <a:endParaRPr lang="en-GB" dirty="0"/>
          </a:p>
        </p:txBody>
      </p:sp>
    </p:spTree>
    <p:extLst>
      <p:ext uri="{BB962C8B-B14F-4D97-AF65-F5344CB8AC3E}">
        <p14:creationId xmlns:p14="http://schemas.microsoft.com/office/powerpoint/2010/main" val="8447479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38</a:t>
            </a:fld>
            <a:endParaRPr lang="en-GB" dirty="0"/>
          </a:p>
        </p:txBody>
      </p:sp>
    </p:spTree>
    <p:extLst>
      <p:ext uri="{BB962C8B-B14F-4D97-AF65-F5344CB8AC3E}">
        <p14:creationId xmlns:p14="http://schemas.microsoft.com/office/powerpoint/2010/main" val="4353417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39</a:t>
            </a:fld>
            <a:endParaRPr lang="en-GB" dirty="0"/>
          </a:p>
        </p:txBody>
      </p:sp>
    </p:spTree>
    <p:extLst>
      <p:ext uri="{BB962C8B-B14F-4D97-AF65-F5344CB8AC3E}">
        <p14:creationId xmlns:p14="http://schemas.microsoft.com/office/powerpoint/2010/main" val="2528321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Question 1 candidates need to demonstrate detailed and accurate knowledge of a key issue.</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4</a:t>
            </a:fld>
            <a:endParaRPr lang="en-GB" dirty="0"/>
          </a:p>
        </p:txBody>
      </p:sp>
    </p:spTree>
    <p:extLst>
      <p:ext uri="{BB962C8B-B14F-4D97-AF65-F5344CB8AC3E}">
        <p14:creationId xmlns:p14="http://schemas.microsoft.com/office/powerpoint/2010/main" val="2997183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40</a:t>
            </a:fld>
            <a:endParaRPr lang="en-GB" dirty="0"/>
          </a:p>
        </p:txBody>
      </p:sp>
    </p:spTree>
    <p:extLst>
      <p:ext uri="{BB962C8B-B14F-4D97-AF65-F5344CB8AC3E}">
        <p14:creationId xmlns:p14="http://schemas.microsoft.com/office/powerpoint/2010/main" val="29213706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41</a:t>
            </a:fld>
            <a:endParaRPr lang="en-GB" dirty="0"/>
          </a:p>
        </p:txBody>
      </p:sp>
    </p:spTree>
    <p:extLst>
      <p:ext uri="{BB962C8B-B14F-4D97-AF65-F5344CB8AC3E}">
        <p14:creationId xmlns:p14="http://schemas.microsoft.com/office/powerpoint/2010/main" val="33366296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42</a:t>
            </a:fld>
            <a:endParaRPr lang="en-GB" dirty="0"/>
          </a:p>
        </p:txBody>
      </p:sp>
    </p:spTree>
    <p:extLst>
      <p:ext uri="{BB962C8B-B14F-4D97-AF65-F5344CB8AC3E}">
        <p14:creationId xmlns:p14="http://schemas.microsoft.com/office/powerpoint/2010/main" val="18341225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43</a:t>
            </a:fld>
            <a:endParaRPr lang="en-GB" dirty="0"/>
          </a:p>
        </p:txBody>
      </p:sp>
    </p:spTree>
    <p:extLst>
      <p:ext uri="{BB962C8B-B14F-4D97-AF65-F5344CB8AC3E}">
        <p14:creationId xmlns:p14="http://schemas.microsoft.com/office/powerpoint/2010/main" val="20010390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44</a:t>
            </a:fld>
            <a:endParaRPr lang="en-GB" dirty="0"/>
          </a:p>
        </p:txBody>
      </p:sp>
    </p:spTree>
    <p:extLst>
      <p:ext uri="{BB962C8B-B14F-4D97-AF65-F5344CB8AC3E}">
        <p14:creationId xmlns:p14="http://schemas.microsoft.com/office/powerpoint/2010/main" val="32273577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Spelling, Punctuation and Grammar</a:t>
            </a:r>
            <a:endParaRPr lang="en-GB"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4 marks</a:t>
            </a:r>
            <a:r>
              <a:rPr lang="en-GB" sz="1200" kern="1200" dirty="0">
                <a:solidFill>
                  <a:schemeClr val="tx1"/>
                </a:solidFill>
                <a:effectLst/>
                <a:latin typeface="+mn-lt"/>
                <a:ea typeface="+mn-ea"/>
                <a:cs typeface="+mn-cs"/>
              </a:rPr>
              <a:t> are awarded for spelling, punctuation and grammar and the use of  specialist terms</a:t>
            </a:r>
          </a:p>
          <a:p>
            <a:pPr lvl="0"/>
            <a:r>
              <a:rPr lang="en-GB" sz="1200" kern="1200" dirty="0">
                <a:solidFill>
                  <a:schemeClr val="tx1"/>
                </a:solidFill>
                <a:effectLst/>
                <a:latin typeface="+mn-lt"/>
                <a:ea typeface="+mn-ea"/>
                <a:cs typeface="+mn-cs"/>
              </a:rPr>
              <a:t>start with </a:t>
            </a:r>
            <a:r>
              <a:rPr lang="en-GB" sz="1200" b="1" kern="1200" dirty="0">
                <a:solidFill>
                  <a:schemeClr val="tx1"/>
                </a:solidFill>
                <a:effectLst/>
                <a:latin typeface="+mn-lt"/>
                <a:ea typeface="+mn-ea"/>
                <a:cs typeface="+mn-cs"/>
              </a:rPr>
              <a:t>2 </a:t>
            </a:r>
            <a:r>
              <a:rPr lang="en-GB" sz="1200" kern="1200" dirty="0">
                <a:solidFill>
                  <a:schemeClr val="tx1"/>
                </a:solidFill>
                <a:effectLst/>
                <a:latin typeface="+mn-lt"/>
                <a:ea typeface="+mn-ea"/>
                <a:cs typeface="+mn-cs"/>
              </a:rPr>
              <a:t>as a default mark and</a:t>
            </a:r>
            <a:r>
              <a:rPr lang="en-GB" sz="1200" b="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then if you feel the </a:t>
            </a:r>
            <a:r>
              <a:rPr lang="en-GB" sz="1200" kern="1200" dirty="0" err="1">
                <a:solidFill>
                  <a:schemeClr val="tx1"/>
                </a:solidFill>
                <a:effectLst/>
                <a:latin typeface="+mn-lt"/>
                <a:ea typeface="+mn-ea"/>
                <a:cs typeface="+mn-cs"/>
              </a:rPr>
              <a:t>SPaG</a:t>
            </a:r>
            <a:r>
              <a:rPr lang="en-GB" sz="1200" kern="1200" dirty="0">
                <a:solidFill>
                  <a:schemeClr val="tx1"/>
                </a:solidFill>
                <a:effectLst/>
                <a:latin typeface="+mn-lt"/>
                <a:ea typeface="+mn-ea"/>
                <a:cs typeface="+mn-cs"/>
              </a:rPr>
              <a:t> is particularly poor, go down to </a:t>
            </a:r>
            <a:r>
              <a:rPr lang="en-GB" sz="1200" b="1" kern="1200" dirty="0">
                <a:solidFill>
                  <a:schemeClr val="tx1"/>
                </a:solidFill>
                <a:effectLst/>
                <a:latin typeface="+mn-lt"/>
                <a:ea typeface="+mn-ea"/>
                <a:cs typeface="+mn-cs"/>
              </a:rPr>
              <a:t>1 mark</a:t>
            </a: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if answers are generally well written and structured with accurate use of historical terms, award </a:t>
            </a:r>
            <a:r>
              <a:rPr lang="en-GB" sz="1200" b="1" kern="1200" dirty="0">
                <a:solidFill>
                  <a:schemeClr val="tx1"/>
                </a:solidFill>
                <a:effectLst/>
                <a:latin typeface="+mn-lt"/>
                <a:ea typeface="+mn-ea"/>
                <a:cs typeface="+mn-cs"/>
              </a:rPr>
              <a:t>3-4 marks</a:t>
            </a:r>
            <a:endParaRPr lang="en-GB"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DO NOT </a:t>
            </a:r>
            <a:r>
              <a:rPr lang="en-GB" sz="1200" kern="1200" dirty="0">
                <a:solidFill>
                  <a:schemeClr val="tx1"/>
                </a:solidFill>
                <a:effectLst/>
                <a:latin typeface="+mn-lt"/>
                <a:ea typeface="+mn-ea"/>
                <a:cs typeface="+mn-cs"/>
              </a:rPr>
              <a:t>award a </a:t>
            </a:r>
            <a:r>
              <a:rPr lang="en-GB" sz="1200" kern="1200" dirty="0" err="1">
                <a:solidFill>
                  <a:schemeClr val="tx1"/>
                </a:solidFill>
                <a:effectLst/>
                <a:latin typeface="+mn-lt"/>
                <a:ea typeface="+mn-ea"/>
                <a:cs typeface="+mn-cs"/>
              </a:rPr>
              <a:t>SPaG</a:t>
            </a:r>
            <a:r>
              <a:rPr lang="en-GB" sz="1200" kern="1200" dirty="0">
                <a:solidFill>
                  <a:schemeClr val="tx1"/>
                </a:solidFill>
                <a:effectLst/>
                <a:latin typeface="+mn-lt"/>
                <a:ea typeface="+mn-ea"/>
                <a:cs typeface="+mn-cs"/>
              </a:rPr>
              <a:t> mark if the answer is incorrect or very brief.</a:t>
            </a:r>
          </a:p>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45</a:t>
            </a:fld>
            <a:endParaRPr lang="en-GB" dirty="0"/>
          </a:p>
        </p:txBody>
      </p:sp>
    </p:spTree>
    <p:extLst>
      <p:ext uri="{BB962C8B-B14F-4D97-AF65-F5344CB8AC3E}">
        <p14:creationId xmlns:p14="http://schemas.microsoft.com/office/powerpoint/2010/main" val="8910613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Spelling, Punctuation and Grammar</a:t>
            </a:r>
            <a:endParaRPr lang="en-GB"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4 marks</a:t>
            </a:r>
            <a:r>
              <a:rPr lang="en-GB" sz="1200" kern="1200" dirty="0">
                <a:solidFill>
                  <a:schemeClr val="tx1"/>
                </a:solidFill>
                <a:effectLst/>
                <a:latin typeface="+mn-lt"/>
                <a:ea typeface="+mn-ea"/>
                <a:cs typeface="+mn-cs"/>
              </a:rPr>
              <a:t> are awarded for spelling, punctuation and grammar and the use of  specialist terms</a:t>
            </a:r>
          </a:p>
          <a:p>
            <a:pPr lvl="0"/>
            <a:r>
              <a:rPr lang="en-GB" sz="1200" kern="1200" dirty="0">
                <a:solidFill>
                  <a:schemeClr val="tx1"/>
                </a:solidFill>
                <a:effectLst/>
                <a:latin typeface="+mn-lt"/>
                <a:ea typeface="+mn-ea"/>
                <a:cs typeface="+mn-cs"/>
              </a:rPr>
              <a:t>start with </a:t>
            </a:r>
            <a:r>
              <a:rPr lang="en-GB" sz="1200" b="1" kern="1200" dirty="0">
                <a:solidFill>
                  <a:schemeClr val="tx1"/>
                </a:solidFill>
                <a:effectLst/>
                <a:latin typeface="+mn-lt"/>
                <a:ea typeface="+mn-ea"/>
                <a:cs typeface="+mn-cs"/>
              </a:rPr>
              <a:t>2 </a:t>
            </a:r>
            <a:r>
              <a:rPr lang="en-GB" sz="1200" kern="1200" dirty="0">
                <a:solidFill>
                  <a:schemeClr val="tx1"/>
                </a:solidFill>
                <a:effectLst/>
                <a:latin typeface="+mn-lt"/>
                <a:ea typeface="+mn-ea"/>
                <a:cs typeface="+mn-cs"/>
              </a:rPr>
              <a:t>as a default mark and</a:t>
            </a:r>
            <a:r>
              <a:rPr lang="en-GB" sz="1200" b="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then if you feel the </a:t>
            </a:r>
            <a:r>
              <a:rPr lang="en-GB" sz="1200" kern="1200" dirty="0" err="1">
                <a:solidFill>
                  <a:schemeClr val="tx1"/>
                </a:solidFill>
                <a:effectLst/>
                <a:latin typeface="+mn-lt"/>
                <a:ea typeface="+mn-ea"/>
                <a:cs typeface="+mn-cs"/>
              </a:rPr>
              <a:t>SPaG</a:t>
            </a:r>
            <a:r>
              <a:rPr lang="en-GB" sz="1200" kern="1200" dirty="0">
                <a:solidFill>
                  <a:schemeClr val="tx1"/>
                </a:solidFill>
                <a:effectLst/>
                <a:latin typeface="+mn-lt"/>
                <a:ea typeface="+mn-ea"/>
                <a:cs typeface="+mn-cs"/>
              </a:rPr>
              <a:t> is particularly poor, go down to </a:t>
            </a:r>
            <a:r>
              <a:rPr lang="en-GB" sz="1200" b="1" kern="1200" dirty="0">
                <a:solidFill>
                  <a:schemeClr val="tx1"/>
                </a:solidFill>
                <a:effectLst/>
                <a:latin typeface="+mn-lt"/>
                <a:ea typeface="+mn-ea"/>
                <a:cs typeface="+mn-cs"/>
              </a:rPr>
              <a:t>1 mark</a:t>
            </a: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if answers are generally well written and structured with accurate use of historical terms, award </a:t>
            </a:r>
            <a:r>
              <a:rPr lang="en-GB" sz="1200" b="1" kern="1200" dirty="0">
                <a:solidFill>
                  <a:schemeClr val="tx1"/>
                </a:solidFill>
                <a:effectLst/>
                <a:latin typeface="+mn-lt"/>
                <a:ea typeface="+mn-ea"/>
                <a:cs typeface="+mn-cs"/>
              </a:rPr>
              <a:t>3-4 marks</a:t>
            </a:r>
            <a:endParaRPr lang="en-GB" sz="1200"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DO NOT </a:t>
            </a:r>
            <a:r>
              <a:rPr lang="en-GB" sz="1200" kern="1200" dirty="0">
                <a:solidFill>
                  <a:schemeClr val="tx1"/>
                </a:solidFill>
                <a:effectLst/>
                <a:latin typeface="+mn-lt"/>
                <a:ea typeface="+mn-ea"/>
                <a:cs typeface="+mn-cs"/>
              </a:rPr>
              <a:t>award a </a:t>
            </a:r>
            <a:r>
              <a:rPr lang="en-GB" sz="1200" kern="1200" dirty="0" err="1">
                <a:solidFill>
                  <a:schemeClr val="tx1"/>
                </a:solidFill>
                <a:effectLst/>
                <a:latin typeface="+mn-lt"/>
                <a:ea typeface="+mn-ea"/>
                <a:cs typeface="+mn-cs"/>
              </a:rPr>
              <a:t>SPaG</a:t>
            </a:r>
            <a:r>
              <a:rPr lang="en-GB" sz="1200" kern="1200" dirty="0">
                <a:solidFill>
                  <a:schemeClr val="tx1"/>
                </a:solidFill>
                <a:effectLst/>
                <a:latin typeface="+mn-lt"/>
                <a:ea typeface="+mn-ea"/>
                <a:cs typeface="+mn-cs"/>
              </a:rPr>
              <a:t> mark if the answer is incorrect or very brief.</a:t>
            </a:r>
          </a:p>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46</a:t>
            </a:fld>
            <a:endParaRPr lang="en-GB" dirty="0"/>
          </a:p>
        </p:txBody>
      </p:sp>
    </p:spTree>
    <p:extLst>
      <p:ext uri="{BB962C8B-B14F-4D97-AF65-F5344CB8AC3E}">
        <p14:creationId xmlns:p14="http://schemas.microsoft.com/office/powerpoint/2010/main" val="16549593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47</a:t>
            </a:fld>
            <a:endParaRPr lang="en-GB" dirty="0"/>
          </a:p>
        </p:txBody>
      </p:sp>
    </p:spTree>
    <p:extLst>
      <p:ext uri="{BB962C8B-B14F-4D97-AF65-F5344CB8AC3E}">
        <p14:creationId xmlns:p14="http://schemas.microsoft.com/office/powerpoint/2010/main" val="5908226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48</a:t>
            </a:fld>
            <a:endParaRPr lang="en-GB" dirty="0"/>
          </a:p>
        </p:txBody>
      </p:sp>
    </p:spTree>
    <p:extLst>
      <p:ext uri="{BB962C8B-B14F-4D97-AF65-F5344CB8AC3E}">
        <p14:creationId xmlns:p14="http://schemas.microsoft.com/office/powerpoint/2010/main" val="2578609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49</a:t>
            </a:fld>
            <a:endParaRPr lang="en-GB" dirty="0"/>
          </a:p>
        </p:txBody>
      </p:sp>
    </p:spTree>
    <p:extLst>
      <p:ext uri="{BB962C8B-B14F-4D97-AF65-F5344CB8AC3E}">
        <p14:creationId xmlns:p14="http://schemas.microsoft.com/office/powerpoint/2010/main" val="1880656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5</a:t>
            </a:fld>
            <a:endParaRPr lang="en-GB" dirty="0"/>
          </a:p>
        </p:txBody>
      </p:sp>
    </p:spTree>
    <p:extLst>
      <p:ext uri="{BB962C8B-B14F-4D97-AF65-F5344CB8AC3E}">
        <p14:creationId xmlns:p14="http://schemas.microsoft.com/office/powerpoint/2010/main" val="41160499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50</a:t>
            </a:fld>
            <a:endParaRPr lang="en-GB" dirty="0"/>
          </a:p>
        </p:txBody>
      </p:sp>
    </p:spTree>
    <p:extLst>
      <p:ext uri="{BB962C8B-B14F-4D97-AF65-F5344CB8AC3E}">
        <p14:creationId xmlns:p14="http://schemas.microsoft.com/office/powerpoint/2010/main" val="5911163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51</a:t>
            </a:fld>
            <a:endParaRPr lang="en-GB" dirty="0"/>
          </a:p>
        </p:txBody>
      </p:sp>
    </p:spTree>
    <p:extLst>
      <p:ext uri="{BB962C8B-B14F-4D97-AF65-F5344CB8AC3E}">
        <p14:creationId xmlns:p14="http://schemas.microsoft.com/office/powerpoint/2010/main" val="2294612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52</a:t>
            </a:fld>
            <a:endParaRPr lang="en-GB" dirty="0"/>
          </a:p>
        </p:txBody>
      </p:sp>
    </p:spTree>
    <p:extLst>
      <p:ext uri="{BB962C8B-B14F-4D97-AF65-F5344CB8AC3E}">
        <p14:creationId xmlns:p14="http://schemas.microsoft.com/office/powerpoint/2010/main" val="355434255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53</a:t>
            </a:fld>
            <a:endParaRPr lang="en-GB" dirty="0"/>
          </a:p>
        </p:txBody>
      </p:sp>
    </p:spTree>
    <p:extLst>
      <p:ext uri="{BB962C8B-B14F-4D97-AF65-F5344CB8AC3E}">
        <p14:creationId xmlns:p14="http://schemas.microsoft.com/office/powerpoint/2010/main" val="40912220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54</a:t>
            </a:fld>
            <a:endParaRPr lang="en-GB" dirty="0"/>
          </a:p>
        </p:txBody>
      </p:sp>
    </p:spTree>
    <p:extLst>
      <p:ext uri="{BB962C8B-B14F-4D97-AF65-F5344CB8AC3E}">
        <p14:creationId xmlns:p14="http://schemas.microsoft.com/office/powerpoint/2010/main" val="9048125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55</a:t>
            </a:fld>
            <a:endParaRPr lang="en-GB" dirty="0"/>
          </a:p>
        </p:txBody>
      </p:sp>
    </p:spTree>
    <p:extLst>
      <p:ext uri="{BB962C8B-B14F-4D97-AF65-F5344CB8AC3E}">
        <p14:creationId xmlns:p14="http://schemas.microsoft.com/office/powerpoint/2010/main" val="36295148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56</a:t>
            </a:fld>
            <a:endParaRPr lang="en-GB" dirty="0"/>
          </a:p>
        </p:txBody>
      </p:sp>
    </p:spTree>
    <p:extLst>
      <p:ext uri="{BB962C8B-B14F-4D97-AF65-F5344CB8AC3E}">
        <p14:creationId xmlns:p14="http://schemas.microsoft.com/office/powerpoint/2010/main" val="2029503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6</a:t>
            </a:fld>
            <a:endParaRPr lang="en-GB" dirty="0"/>
          </a:p>
        </p:txBody>
      </p:sp>
    </p:spTree>
    <p:extLst>
      <p:ext uri="{BB962C8B-B14F-4D97-AF65-F5344CB8AC3E}">
        <p14:creationId xmlns:p14="http://schemas.microsoft.com/office/powerpoint/2010/main" val="3697011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i="0" dirty="0"/>
          </a:p>
        </p:txBody>
      </p:sp>
      <p:sp>
        <p:nvSpPr>
          <p:cNvPr id="4" name="Slide Number Placeholder 3"/>
          <p:cNvSpPr>
            <a:spLocks noGrp="1"/>
          </p:cNvSpPr>
          <p:nvPr>
            <p:ph type="sldNum" sz="quarter" idx="10"/>
          </p:nvPr>
        </p:nvSpPr>
        <p:spPr/>
        <p:txBody>
          <a:bodyPr/>
          <a:lstStyle/>
          <a:p>
            <a:fld id="{CAF9DCF4-537F-4EB2-B888-D45C6C13859D}" type="slidenum">
              <a:rPr lang="en-GB" smtClean="0"/>
              <a:t>7</a:t>
            </a:fld>
            <a:endParaRPr lang="en-GB" dirty="0"/>
          </a:p>
        </p:txBody>
      </p:sp>
    </p:spTree>
    <p:extLst>
      <p:ext uri="{BB962C8B-B14F-4D97-AF65-F5344CB8AC3E}">
        <p14:creationId xmlns:p14="http://schemas.microsoft.com/office/powerpoint/2010/main" val="4101509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8</a:t>
            </a:fld>
            <a:endParaRPr lang="en-GB" dirty="0"/>
          </a:p>
        </p:txBody>
      </p:sp>
    </p:spTree>
    <p:extLst>
      <p:ext uri="{BB962C8B-B14F-4D97-AF65-F5344CB8AC3E}">
        <p14:creationId xmlns:p14="http://schemas.microsoft.com/office/powerpoint/2010/main" val="2411224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F9DCF4-537F-4EB2-B888-D45C6C13859D}" type="slidenum">
              <a:rPr lang="en-GB" smtClean="0"/>
              <a:t>9</a:t>
            </a:fld>
            <a:endParaRPr lang="en-GB" dirty="0"/>
          </a:p>
        </p:txBody>
      </p:sp>
    </p:spTree>
    <p:extLst>
      <p:ext uri="{BB962C8B-B14F-4D97-AF65-F5344CB8AC3E}">
        <p14:creationId xmlns:p14="http://schemas.microsoft.com/office/powerpoint/2010/main" val="37209220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oer.wjec.co.uk/" TargetMode="External"/><Relationship Id="rId2" Type="http://schemas.openxmlformats.org/officeDocument/2006/relationships/hyperlink" Target="http://resources.wjec.co.uk/" TargetMode="Externa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pic>
        <p:nvPicPr>
          <p:cNvPr id="3" name="Eduqas_Powerpoint_Templates_for PPT-1.psd"/>
          <p:cNvPicPr>
            <a:picLocks noChangeAspect="1"/>
          </p:cNvPicPr>
          <p:nvPr userDrawn="1"/>
        </p:nvPicPr>
        <p:blipFill rotWithShape="1">
          <a:blip r:embed="rId2">
            <a:extLst>
              <a:ext uri="{28A0092B-C50C-407E-A947-70E740481C1C}">
                <a14:useLocalDpi xmlns:a14="http://schemas.microsoft.com/office/drawing/2010/main" val="0"/>
              </a:ext>
            </a:extLst>
          </a:blip>
          <a:srcRect b="15844"/>
          <a:stretch/>
        </p:blipFill>
        <p:spPr>
          <a:xfrm>
            <a:off x="0" y="0"/>
            <a:ext cx="9144000" cy="5771408"/>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81456" y="5915809"/>
            <a:ext cx="1413162" cy="729052"/>
          </a:xfrm>
          <a:prstGeom prst="rect">
            <a:avLst/>
          </a:prstGeom>
        </p:spPr>
      </p:pic>
      <p:sp>
        <p:nvSpPr>
          <p:cNvPr id="6" name="Text Placeholder 5"/>
          <p:cNvSpPr>
            <a:spLocks noGrp="1"/>
          </p:cNvSpPr>
          <p:nvPr>
            <p:ph type="body" sz="quarter" idx="10" hasCustomPrompt="1"/>
          </p:nvPr>
        </p:nvSpPr>
        <p:spPr>
          <a:xfrm>
            <a:off x="225404" y="795467"/>
            <a:ext cx="8669214" cy="808038"/>
          </a:xfrm>
        </p:spPr>
        <p:txBody>
          <a:bodyPr>
            <a:noAutofit/>
          </a:bodyPr>
          <a:lstStyle>
            <a:lvl1pPr>
              <a:defRPr sz="4400" b="1" baseline="0">
                <a:solidFill>
                  <a:schemeClr val="bg1"/>
                </a:solidFill>
              </a:defRPr>
            </a:lvl1pPr>
            <a:lvl2pPr>
              <a:defRPr sz="4400"/>
            </a:lvl2pPr>
            <a:lvl3pPr>
              <a:defRPr sz="4400"/>
            </a:lvl3pPr>
            <a:lvl4pPr>
              <a:defRPr sz="4400"/>
            </a:lvl4pPr>
            <a:lvl5pPr>
              <a:defRPr sz="4400"/>
            </a:lvl5pPr>
          </a:lstStyle>
          <a:p>
            <a:pPr lvl="0"/>
            <a:r>
              <a:rPr lang="en-GB" dirty="0"/>
              <a:t>Level, Subject</a:t>
            </a:r>
          </a:p>
        </p:txBody>
      </p:sp>
      <p:sp>
        <p:nvSpPr>
          <p:cNvPr id="7" name="Text Placeholder 5"/>
          <p:cNvSpPr>
            <a:spLocks noGrp="1"/>
          </p:cNvSpPr>
          <p:nvPr>
            <p:ph type="body" sz="quarter" idx="11" hasCustomPrompt="1"/>
          </p:nvPr>
        </p:nvSpPr>
        <p:spPr>
          <a:xfrm>
            <a:off x="211548" y="4296741"/>
            <a:ext cx="2792906" cy="1011529"/>
          </a:xfrm>
        </p:spPr>
        <p:txBody>
          <a:bodyPr>
            <a:noAutofit/>
          </a:bodyPr>
          <a:lstStyle>
            <a:lvl1pPr>
              <a:defRPr sz="2800" baseline="0">
                <a:solidFill>
                  <a:schemeClr val="bg1"/>
                </a:solidFill>
              </a:defRPr>
            </a:lvl1pPr>
            <a:lvl2pPr>
              <a:defRPr sz="4400"/>
            </a:lvl2pPr>
            <a:lvl3pPr>
              <a:defRPr sz="4400"/>
            </a:lvl3pPr>
            <a:lvl4pPr>
              <a:defRPr sz="4400"/>
            </a:lvl4pPr>
            <a:lvl5pPr>
              <a:defRPr sz="4400"/>
            </a:lvl5pPr>
          </a:lstStyle>
          <a:p>
            <a:pPr lvl="0"/>
            <a:r>
              <a:rPr lang="en-GB" dirty="0"/>
              <a:t>Presenter name and remit</a:t>
            </a:r>
          </a:p>
        </p:txBody>
      </p:sp>
      <p:sp>
        <p:nvSpPr>
          <p:cNvPr id="9" name="Text Placeholder 5"/>
          <p:cNvSpPr>
            <a:spLocks noGrp="1"/>
          </p:cNvSpPr>
          <p:nvPr>
            <p:ph type="body" sz="quarter" idx="12" hasCustomPrompt="1"/>
          </p:nvPr>
        </p:nvSpPr>
        <p:spPr>
          <a:xfrm>
            <a:off x="284778" y="174845"/>
            <a:ext cx="2719676" cy="395171"/>
          </a:xfrm>
          <a:solidFill>
            <a:schemeClr val="bg1"/>
          </a:solidFill>
        </p:spPr>
        <p:txBody>
          <a:bodyPr>
            <a:noAutofit/>
          </a:bodyPr>
          <a:lstStyle>
            <a:lvl1pPr>
              <a:defRPr sz="1800" baseline="0">
                <a:solidFill>
                  <a:schemeClr val="tx1"/>
                </a:solidFill>
              </a:defRPr>
            </a:lvl1pPr>
            <a:lvl2pPr>
              <a:defRPr sz="4400"/>
            </a:lvl2pPr>
            <a:lvl3pPr>
              <a:defRPr sz="4400"/>
            </a:lvl3pPr>
            <a:lvl4pPr>
              <a:defRPr sz="4400"/>
            </a:lvl4pPr>
            <a:lvl5pPr>
              <a:defRPr sz="4400"/>
            </a:lvl5pPr>
          </a:lstStyle>
          <a:p>
            <a:pPr lvl="0"/>
            <a:r>
              <a:rPr lang="en-GB" dirty="0"/>
              <a:t>Academic period</a:t>
            </a:r>
          </a:p>
        </p:txBody>
      </p:sp>
    </p:spTree>
    <p:extLst>
      <p:ext uri="{BB962C8B-B14F-4D97-AF65-F5344CB8AC3E}">
        <p14:creationId xmlns:p14="http://schemas.microsoft.com/office/powerpoint/2010/main" val="1133322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368300" y="1044575"/>
            <a:ext cx="8418513" cy="1046163"/>
          </a:xfr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3200" baseline="0">
                <a:solidFill>
                  <a:srgbClr val="E75306"/>
                </a:solidFill>
              </a:defRPr>
            </a:lvl1pPr>
          </a:lstStyle>
          <a:p>
            <a:pPr lvl="0"/>
            <a:r>
              <a:rPr lang="en-US" dirty="0"/>
              <a:t>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100" kern="1100" spc="-50" dirty="0">
                <a:solidFill>
                  <a:srgbClr val="F7B385"/>
                </a:solidFill>
                <a:latin typeface="Gotham Rounded Book"/>
                <a:cs typeface="Gotham Rounded Book"/>
              </a:rPr>
              <a:t>Title 2</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sz="3100" kern="1100" spc="-50" dirty="0">
              <a:solidFill>
                <a:srgbClr val="F7B385"/>
              </a:solidFill>
              <a:latin typeface="Gotham Rounded Book"/>
              <a:cs typeface="Gotham Rounded Book"/>
            </a:endParaRPr>
          </a:p>
        </p:txBody>
      </p:sp>
    </p:spTree>
    <p:extLst>
      <p:ext uri="{BB962C8B-B14F-4D97-AF65-F5344CB8AC3E}">
        <p14:creationId xmlns:p14="http://schemas.microsoft.com/office/powerpoint/2010/main" val="1679546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24/11/2021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41681231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24/11/2021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933188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67544" y="0"/>
            <a:ext cx="7576456" cy="908720"/>
          </a:xfrm>
        </p:spPr>
        <p:txBody>
          <a:bodyPr/>
          <a:lstStyle>
            <a:lvl1pPr algn="ctr">
              <a:defRPr b="1">
                <a:solidFill>
                  <a:schemeClr val="bg1"/>
                </a:solidFill>
              </a:defRPr>
            </a:lvl1pPr>
          </a:lstStyle>
          <a:p>
            <a:r>
              <a:rPr lang="en-US" dirty="0"/>
              <a:t>Arial font size 32</a:t>
            </a:r>
            <a:endParaRPr lang="en-GB" dirty="0"/>
          </a:p>
        </p:txBody>
      </p:sp>
      <p:sp>
        <p:nvSpPr>
          <p:cNvPr id="9" name="Text Placeholder 8"/>
          <p:cNvSpPr>
            <a:spLocks noGrp="1"/>
          </p:cNvSpPr>
          <p:nvPr>
            <p:ph type="body" sz="quarter" idx="10" hasCustomPrompt="1"/>
          </p:nvPr>
        </p:nvSpPr>
        <p:spPr>
          <a:xfrm>
            <a:off x="284305" y="1341872"/>
            <a:ext cx="4632079" cy="724436"/>
          </a:xfrm>
        </p:spPr>
        <p:txBody>
          <a:bodyPr>
            <a:noAutofit/>
          </a:bodyPr>
          <a:lstStyle>
            <a:lvl1pPr>
              <a:defRPr sz="2800" b="1"/>
            </a:lvl1pPr>
            <a:lvl2pPr>
              <a:defRPr sz="2800"/>
            </a:lvl2pPr>
            <a:lvl3pPr>
              <a:defRPr sz="2800"/>
            </a:lvl3pPr>
            <a:lvl4pPr>
              <a:defRPr sz="2800"/>
            </a:lvl4pPr>
            <a:lvl5pPr>
              <a:defRPr sz="2800"/>
            </a:lvl5pPr>
          </a:lstStyle>
          <a:p>
            <a:pPr lvl="0"/>
            <a:r>
              <a:rPr lang="en-US" dirty="0"/>
              <a:t>Arial font size 28</a:t>
            </a:r>
          </a:p>
        </p:txBody>
      </p:sp>
      <p:sp>
        <p:nvSpPr>
          <p:cNvPr id="11" name="Text Placeholder 10"/>
          <p:cNvSpPr>
            <a:spLocks noGrp="1"/>
          </p:cNvSpPr>
          <p:nvPr>
            <p:ph type="body" sz="quarter" idx="11" hasCustomPrompt="1"/>
          </p:nvPr>
        </p:nvSpPr>
        <p:spPr>
          <a:xfrm>
            <a:off x="284163" y="2398713"/>
            <a:ext cx="8634206" cy="4227718"/>
          </a:xfrm>
          <a:solidFill>
            <a:schemeClr val="accent6">
              <a:lumMod val="20000"/>
              <a:lumOff val="80000"/>
            </a:schemeClr>
          </a:solidFill>
        </p:spPr>
        <p:txBody>
          <a:bodyPr>
            <a:normAutofit/>
          </a:bodyPr>
          <a:lstStyle>
            <a:lvl1pPr>
              <a:defRPr sz="2400"/>
            </a:lvl1pPr>
            <a:lvl2pPr>
              <a:defRPr sz="2400"/>
            </a:lvl2pPr>
            <a:lvl3pPr>
              <a:defRPr sz="2400"/>
            </a:lvl3pPr>
            <a:lvl4pPr>
              <a:defRPr sz="2400"/>
            </a:lvl4pPr>
            <a:lvl5pPr>
              <a:defRPr sz="2400"/>
            </a:lvl5pPr>
          </a:lstStyle>
          <a:p>
            <a:pPr lvl="0"/>
            <a:r>
              <a:rPr lang="en-US" dirty="0"/>
              <a:t>Click to edit font (min) size 24</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367533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mp;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67544" y="0"/>
            <a:ext cx="7576456" cy="908720"/>
          </a:xfrm>
        </p:spPr>
        <p:txBody>
          <a:bodyPr/>
          <a:lstStyle>
            <a:lvl1pPr algn="ctr">
              <a:defRPr b="1">
                <a:solidFill>
                  <a:schemeClr val="bg1"/>
                </a:solidFill>
              </a:defRPr>
            </a:lvl1pPr>
          </a:lstStyle>
          <a:p>
            <a:r>
              <a:rPr lang="en-US" dirty="0"/>
              <a:t>Arial font size 32</a:t>
            </a:r>
            <a:endParaRPr lang="en-GB" dirty="0"/>
          </a:p>
        </p:txBody>
      </p:sp>
      <p:sp>
        <p:nvSpPr>
          <p:cNvPr id="9" name="Text Placeholder 8"/>
          <p:cNvSpPr>
            <a:spLocks noGrp="1"/>
          </p:cNvSpPr>
          <p:nvPr>
            <p:ph type="body" sz="quarter" idx="10" hasCustomPrompt="1"/>
          </p:nvPr>
        </p:nvSpPr>
        <p:spPr>
          <a:xfrm>
            <a:off x="284305" y="1341872"/>
            <a:ext cx="4632079" cy="724436"/>
          </a:xfrm>
        </p:spPr>
        <p:txBody>
          <a:bodyPr>
            <a:noAutofit/>
          </a:bodyPr>
          <a:lstStyle>
            <a:lvl1pPr>
              <a:defRPr sz="2800" b="1"/>
            </a:lvl1pPr>
            <a:lvl2pPr>
              <a:defRPr sz="2800"/>
            </a:lvl2pPr>
            <a:lvl3pPr>
              <a:defRPr sz="2800"/>
            </a:lvl3pPr>
            <a:lvl4pPr marL="1371600" indent="0">
              <a:buNone/>
              <a:defRPr sz="2800"/>
            </a:lvl4pPr>
            <a:lvl5pPr>
              <a:defRPr sz="2800"/>
            </a:lvl5pPr>
          </a:lstStyle>
          <a:p>
            <a:pPr lvl="0"/>
            <a:r>
              <a:rPr lang="en-US" dirty="0"/>
              <a:t>Click to edit subtitle</a:t>
            </a:r>
          </a:p>
        </p:txBody>
      </p:sp>
      <p:sp>
        <p:nvSpPr>
          <p:cNvPr id="4" name="Picture Placeholder 3"/>
          <p:cNvSpPr>
            <a:spLocks noGrp="1"/>
          </p:cNvSpPr>
          <p:nvPr>
            <p:ph type="pic" sz="quarter" idx="11"/>
          </p:nvPr>
        </p:nvSpPr>
        <p:spPr>
          <a:xfrm>
            <a:off x="5058886" y="2826781"/>
            <a:ext cx="3811691" cy="3609645"/>
          </a:xfrm>
        </p:spPr>
        <p:txBody>
          <a:bodyPr/>
          <a:lstStyle/>
          <a:p>
            <a:endParaRPr lang="en-GB" dirty="0"/>
          </a:p>
        </p:txBody>
      </p:sp>
      <p:sp>
        <p:nvSpPr>
          <p:cNvPr id="6" name="Text Placeholder 5"/>
          <p:cNvSpPr>
            <a:spLocks noGrp="1"/>
          </p:cNvSpPr>
          <p:nvPr>
            <p:ph type="body" sz="quarter" idx="12" hasCustomPrompt="1"/>
          </p:nvPr>
        </p:nvSpPr>
        <p:spPr>
          <a:xfrm>
            <a:off x="284305" y="2827338"/>
            <a:ext cx="4632184" cy="3608387"/>
          </a:xfrm>
          <a:solidFill>
            <a:schemeClr val="accent6">
              <a:lumMod val="20000"/>
              <a:lumOff val="80000"/>
            </a:schemeClr>
          </a:solidFill>
        </p:spPr>
        <p:txBody>
          <a:bodyPr>
            <a:normAutofit/>
          </a:bodyPr>
          <a:lstStyle>
            <a:lvl1pPr>
              <a:defRPr sz="2400"/>
            </a:lvl1pPr>
            <a:lvl2pPr>
              <a:defRPr sz="2400"/>
            </a:lvl2pPr>
            <a:lvl3pPr>
              <a:defRPr sz="2400"/>
            </a:lvl3pPr>
            <a:lvl4pPr>
              <a:defRPr sz="2400"/>
            </a:lvl4pPr>
            <a:lvl5pPr>
              <a:defRPr sz="2400"/>
            </a:lvl5pPr>
          </a:lstStyle>
          <a:p>
            <a:pPr lvl="0"/>
            <a:r>
              <a:rPr lang="en-US" dirty="0"/>
              <a:t>Click to edit font (min) size 24</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483770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67544" y="0"/>
            <a:ext cx="7576456" cy="908720"/>
          </a:xfrm>
        </p:spPr>
        <p:txBody>
          <a:bodyPr/>
          <a:lstStyle>
            <a:lvl1pPr algn="ctr">
              <a:defRPr b="1">
                <a:solidFill>
                  <a:schemeClr val="bg1"/>
                </a:solidFill>
              </a:defRPr>
            </a:lvl1pPr>
          </a:lstStyle>
          <a:p>
            <a:r>
              <a:rPr lang="en-US" dirty="0"/>
              <a:t>Arial font size 32</a:t>
            </a:r>
            <a:endParaRPr lang="en-GB" dirty="0"/>
          </a:p>
        </p:txBody>
      </p:sp>
    </p:spTree>
    <p:extLst>
      <p:ext uri="{BB962C8B-B14F-4D97-AF65-F5344CB8AC3E}">
        <p14:creationId xmlns:p14="http://schemas.microsoft.com/office/powerpoint/2010/main" val="649494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67544" y="0"/>
            <a:ext cx="7576456" cy="908720"/>
          </a:xfrm>
        </p:spPr>
        <p:txBody>
          <a:bodyPr/>
          <a:lstStyle>
            <a:lvl1pPr algn="ctr">
              <a:defRPr>
                <a:solidFill>
                  <a:schemeClr val="bg1"/>
                </a:solidFill>
              </a:defRPr>
            </a:lvl1pPr>
          </a:lstStyle>
          <a:p>
            <a:r>
              <a:rPr lang="en-US" dirty="0"/>
              <a:t>Arial font size 32</a:t>
            </a:r>
            <a:endParaRPr lang="en-GB" dirty="0"/>
          </a:p>
        </p:txBody>
      </p:sp>
      <p:sp>
        <p:nvSpPr>
          <p:cNvPr id="3" name="Rectangle 2"/>
          <p:cNvSpPr/>
          <p:nvPr userDrawn="1"/>
        </p:nvSpPr>
        <p:spPr>
          <a:xfrm>
            <a:off x="0" y="0"/>
            <a:ext cx="9144000"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30603" y="6355649"/>
            <a:ext cx="575892" cy="297103"/>
          </a:xfrm>
          <a:prstGeom prst="rect">
            <a:avLst/>
          </a:prstGeom>
        </p:spPr>
      </p:pic>
      <p:sp>
        <p:nvSpPr>
          <p:cNvPr id="6" name="Text Placeholder 5"/>
          <p:cNvSpPr>
            <a:spLocks noGrp="1"/>
          </p:cNvSpPr>
          <p:nvPr>
            <p:ph type="body" sz="quarter" idx="10" hasCustomPrompt="1"/>
          </p:nvPr>
        </p:nvSpPr>
        <p:spPr>
          <a:xfrm>
            <a:off x="866775" y="641350"/>
            <a:ext cx="7185025" cy="1139825"/>
          </a:xfrm>
        </p:spPr>
        <p:txBody>
          <a:bodyPr/>
          <a:lstStyle>
            <a:lvl1pPr>
              <a:defRPr baseline="0"/>
            </a:lvl1pPr>
          </a:lstStyle>
          <a:p>
            <a:pPr lvl="0"/>
            <a:r>
              <a:rPr lang="en-US" dirty="0"/>
              <a:t>Use this for slide with full graphics</a:t>
            </a:r>
          </a:p>
        </p:txBody>
      </p:sp>
    </p:spTree>
    <p:extLst>
      <p:ext uri="{BB962C8B-B14F-4D97-AF65-F5344CB8AC3E}">
        <p14:creationId xmlns:p14="http://schemas.microsoft.com/office/powerpoint/2010/main" val="1104921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67544" y="0"/>
            <a:ext cx="7576456" cy="908720"/>
          </a:xfrm>
        </p:spPr>
        <p:txBody>
          <a:bodyPr/>
          <a:lstStyle>
            <a:lvl1pPr algn="ctr">
              <a:defRPr b="1">
                <a:solidFill>
                  <a:schemeClr val="bg1"/>
                </a:solidFill>
              </a:defRPr>
            </a:lvl1pPr>
          </a:lstStyle>
          <a:p>
            <a:r>
              <a:rPr lang="en-US" dirty="0"/>
              <a:t>Arial font size 32</a:t>
            </a:r>
            <a:endParaRPr lang="en-GB" dirty="0"/>
          </a:p>
        </p:txBody>
      </p:sp>
      <p:sp>
        <p:nvSpPr>
          <p:cNvPr id="9" name="Text Placeholder 8"/>
          <p:cNvSpPr>
            <a:spLocks noGrp="1"/>
          </p:cNvSpPr>
          <p:nvPr>
            <p:ph type="body" sz="quarter" idx="10" hasCustomPrompt="1"/>
          </p:nvPr>
        </p:nvSpPr>
        <p:spPr>
          <a:xfrm>
            <a:off x="284305" y="1341872"/>
            <a:ext cx="4632079" cy="724436"/>
          </a:xfrm>
        </p:spPr>
        <p:txBody>
          <a:bodyPr>
            <a:noAutofit/>
          </a:bodyPr>
          <a:lstStyle>
            <a:lvl1pPr>
              <a:defRPr sz="2800" b="1"/>
            </a:lvl1pPr>
            <a:lvl2pPr>
              <a:defRPr sz="2800" b="1"/>
            </a:lvl2pPr>
            <a:lvl3pPr>
              <a:defRPr sz="2800" b="1"/>
            </a:lvl3pPr>
            <a:lvl4pPr>
              <a:defRPr sz="2800" b="1"/>
            </a:lvl4pPr>
            <a:lvl5pPr>
              <a:defRPr sz="2800" b="1"/>
            </a:lvl5pPr>
          </a:lstStyle>
          <a:p>
            <a:pPr lvl="0"/>
            <a:r>
              <a:rPr lang="en-US" dirty="0"/>
              <a:t>Arial font size 28</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able Placeholder 4"/>
          <p:cNvSpPr>
            <a:spLocks noGrp="1"/>
          </p:cNvSpPr>
          <p:nvPr>
            <p:ph type="tbl" sz="quarter" idx="11"/>
          </p:nvPr>
        </p:nvSpPr>
        <p:spPr>
          <a:xfrm>
            <a:off x="284163" y="2255838"/>
            <a:ext cx="8586787" cy="4251325"/>
          </a:xfrm>
        </p:spPr>
        <p:txBody>
          <a:bodyPr/>
          <a:lstStyle/>
          <a:p>
            <a:endParaRPr lang="en-GB" dirty="0"/>
          </a:p>
        </p:txBody>
      </p:sp>
    </p:spTree>
    <p:extLst>
      <p:ext uri="{BB962C8B-B14F-4D97-AF65-F5344CB8AC3E}">
        <p14:creationId xmlns:p14="http://schemas.microsoft.com/office/powerpoint/2010/main" val="649494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sources page">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284304" y="1116247"/>
            <a:ext cx="8539061" cy="724436"/>
          </a:xfrm>
        </p:spPr>
        <p:txBody>
          <a:bodyPr>
            <a:noAutofit/>
          </a:bodyPr>
          <a:lstStyle>
            <a:lvl1pPr>
              <a:defRPr sz="2800"/>
            </a:lvl1pPr>
            <a:lvl2pPr>
              <a:defRPr sz="2800"/>
            </a:lvl2pPr>
            <a:lvl3pPr>
              <a:defRPr sz="2800"/>
            </a:lvl3pPr>
            <a:lvl4pPr marL="1371600" indent="0">
              <a:buNone/>
              <a:defRPr sz="2800"/>
            </a:lvl4pPr>
            <a:lvl5pPr>
              <a:defRPr sz="2800"/>
            </a:lvl5pPr>
          </a:lstStyle>
          <a:p>
            <a:pPr lvl="0"/>
            <a:r>
              <a:rPr lang="en-US" dirty="0"/>
              <a:t>Insert subject page link here of format eduqas.co.uk/qualifications/[mathematics]</a:t>
            </a:r>
          </a:p>
          <a:p>
            <a:pPr lvl="0"/>
            <a:endParaRPr lang="en-US" dirty="0"/>
          </a:p>
        </p:txBody>
      </p:sp>
      <p:sp>
        <p:nvSpPr>
          <p:cNvPr id="3" name="Rectangle 2"/>
          <p:cNvSpPr/>
          <p:nvPr userDrawn="1"/>
        </p:nvSpPr>
        <p:spPr>
          <a:xfrm>
            <a:off x="344384" y="1903150"/>
            <a:ext cx="8478982" cy="3416320"/>
          </a:xfrm>
          <a:prstGeom prst="rect">
            <a:avLst/>
          </a:prstGeom>
          <a:solidFill>
            <a:schemeClr val="accent6">
              <a:lumMod val="20000"/>
              <a:lumOff val="80000"/>
            </a:schemeClr>
          </a:solidFill>
        </p:spPr>
        <p:txBody>
          <a:bodyPr wrap="square">
            <a:spAutoFit/>
          </a:bodyPr>
          <a:lstStyle/>
          <a:p>
            <a:r>
              <a:rPr lang="en-GB" sz="2400" dirty="0">
                <a:solidFill>
                  <a:schemeClr val="bg1">
                    <a:lumMod val="50000"/>
                  </a:schemeClr>
                </a:solidFill>
                <a:latin typeface="Arial" panose="020B0604020202020204" pitchFamily="34" charset="0"/>
                <a:cs typeface="Arial" panose="020B0604020202020204" pitchFamily="34" charset="0"/>
                <a:hlinkClick r:id="rId2"/>
              </a:rPr>
              <a:t>resources.wjec.co.uk</a:t>
            </a:r>
            <a:endParaRPr lang="en-GB" sz="2400" dirty="0">
              <a:solidFill>
                <a:schemeClr val="bg1">
                  <a:lumMod val="50000"/>
                </a:schemeClr>
              </a:solidFill>
              <a:latin typeface="Arial" panose="020B0604020202020204" pitchFamily="34" charset="0"/>
              <a:cs typeface="Arial" panose="020B0604020202020204" pitchFamily="34" charset="0"/>
            </a:endParaRPr>
          </a:p>
          <a:p>
            <a:r>
              <a:rPr lang="en-GB" sz="2400" dirty="0">
                <a:solidFill>
                  <a:schemeClr val="bg1">
                    <a:lumMod val="50000"/>
                  </a:schemeClr>
                </a:solidFill>
                <a:latin typeface="Arial" panose="020B0604020202020204" pitchFamily="34" charset="0"/>
                <a:cs typeface="Arial" panose="020B0604020202020204" pitchFamily="34" charset="0"/>
              </a:rPr>
              <a:t>Free WJEC digital resources to support the teaching and learning of a broad range of subjects</a:t>
            </a:r>
          </a:p>
          <a:p>
            <a:pPr marL="285750" indent="-285750">
              <a:buFont typeface="Arial" panose="020B0604020202020204" pitchFamily="34" charset="0"/>
              <a:buChar char="•"/>
            </a:pPr>
            <a:endParaRPr lang="en-GB" sz="2400" dirty="0">
              <a:solidFill>
                <a:schemeClr val="bg1">
                  <a:lumMod val="50000"/>
                </a:schemeClr>
              </a:solidFill>
              <a:latin typeface="Arial" panose="020B0604020202020204" pitchFamily="34" charset="0"/>
              <a:cs typeface="Arial" panose="020B0604020202020204" pitchFamily="34" charset="0"/>
              <a:hlinkClick r:id="rId3"/>
            </a:endParaRPr>
          </a:p>
          <a:p>
            <a:r>
              <a:rPr lang="en-GB" sz="2400" dirty="0">
                <a:solidFill>
                  <a:schemeClr val="bg1">
                    <a:lumMod val="50000"/>
                  </a:schemeClr>
                </a:solidFill>
                <a:latin typeface="Arial" panose="020B0604020202020204" pitchFamily="34" charset="0"/>
                <a:cs typeface="Arial" panose="020B0604020202020204" pitchFamily="34" charset="0"/>
                <a:hlinkClick r:id="rId3"/>
              </a:rPr>
              <a:t>oer.wjec.co.uk</a:t>
            </a:r>
            <a:endParaRPr lang="en-GB" sz="2400" dirty="0">
              <a:solidFill>
                <a:schemeClr val="bg1">
                  <a:lumMod val="50000"/>
                </a:schemeClr>
              </a:solidFill>
              <a:latin typeface="Arial" panose="020B0604020202020204" pitchFamily="34" charset="0"/>
              <a:cs typeface="Arial" panose="020B0604020202020204" pitchFamily="34" charset="0"/>
            </a:endParaRPr>
          </a:p>
          <a:p>
            <a:r>
              <a:rPr lang="en-GB" sz="2400" dirty="0">
                <a:solidFill>
                  <a:schemeClr val="bg1">
                    <a:lumMod val="50000"/>
                  </a:schemeClr>
                </a:solidFill>
                <a:latin typeface="Arial" panose="020B0604020202020204" pitchFamily="34" charset="0"/>
                <a:cs typeface="Arial" panose="020B0604020202020204" pitchFamily="34" charset="0"/>
              </a:rPr>
              <a:t>WJEC’s free Online Exam Review allows teachers to analyse item level data, critically assess sample question papers and receive examiner feedback</a:t>
            </a:r>
            <a:br>
              <a:rPr lang="en-GB" sz="2400" dirty="0">
                <a:solidFill>
                  <a:schemeClr val="bg1">
                    <a:lumMod val="50000"/>
                  </a:schemeClr>
                </a:solidFill>
                <a:latin typeface="Arial" panose="020B0604020202020204" pitchFamily="34" charset="0"/>
                <a:cs typeface="Arial" panose="020B0604020202020204" pitchFamily="34" charset="0"/>
              </a:rPr>
            </a:br>
            <a:endParaRPr lang="en-GB" sz="2400" dirty="0">
              <a:solidFill>
                <a:schemeClr val="bg1">
                  <a:lumMod val="50000"/>
                </a:schemeClr>
              </a:solidFill>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a:stretch/>
        </p:blipFill>
        <p:spPr bwMode="auto">
          <a:xfrm>
            <a:off x="4797631" y="28586"/>
            <a:ext cx="4310744" cy="864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userDrawn="1"/>
        </p:nvSpPr>
        <p:spPr>
          <a:xfrm>
            <a:off x="1886726" y="168544"/>
            <a:ext cx="2739404" cy="584775"/>
          </a:xfrm>
          <a:prstGeom prst="rect">
            <a:avLst/>
          </a:prstGeom>
        </p:spPr>
        <p:txBody>
          <a:bodyPr wrap="none">
            <a:spAutoFit/>
          </a:bodyPr>
          <a:lstStyle/>
          <a:p>
            <a:r>
              <a:rPr lang="en-US" sz="3200" b="1" dirty="0">
                <a:solidFill>
                  <a:schemeClr val="bg1"/>
                </a:solidFill>
              </a:rPr>
              <a:t>Free Resources</a:t>
            </a:r>
            <a:endParaRPr lang="en-GB" sz="3200" b="1" dirty="0">
              <a:solidFill>
                <a:schemeClr val="bg1"/>
              </a:solidFill>
            </a:endParaRPr>
          </a:p>
        </p:txBody>
      </p:sp>
    </p:spTree>
    <p:extLst>
      <p:ext uri="{BB962C8B-B14F-4D97-AF65-F5344CB8AC3E}">
        <p14:creationId xmlns:p14="http://schemas.microsoft.com/office/powerpoint/2010/main" val="2437632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3" name="Eduqas_Powerpoint_Templates_for PPT-1.psd"/>
          <p:cNvPicPr>
            <a:picLocks noChangeAspect="1"/>
          </p:cNvPicPr>
          <p:nvPr userDrawn="1"/>
        </p:nvPicPr>
        <p:blipFill rotWithShape="1">
          <a:blip r:embed="rId2">
            <a:extLst>
              <a:ext uri="{28A0092B-C50C-407E-A947-70E740481C1C}">
                <a14:useLocalDpi xmlns:a14="http://schemas.microsoft.com/office/drawing/2010/main" val="0"/>
              </a:ext>
            </a:extLst>
          </a:blip>
          <a:srcRect b="15844"/>
          <a:stretch/>
        </p:blipFill>
        <p:spPr>
          <a:xfrm>
            <a:off x="0" y="0"/>
            <a:ext cx="9144000" cy="5771408"/>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81456" y="5915809"/>
            <a:ext cx="1413162" cy="729052"/>
          </a:xfrm>
          <a:prstGeom prst="rect">
            <a:avLst/>
          </a:prstGeom>
        </p:spPr>
      </p:pic>
      <p:sp>
        <p:nvSpPr>
          <p:cNvPr id="5" name="TextBox 4"/>
          <p:cNvSpPr txBox="1"/>
          <p:nvPr userDrawn="1"/>
        </p:nvSpPr>
        <p:spPr>
          <a:xfrm>
            <a:off x="278740" y="1420305"/>
            <a:ext cx="4625769" cy="1384995"/>
          </a:xfrm>
          <a:prstGeom prst="rect">
            <a:avLst/>
          </a:prstGeom>
          <a:noFill/>
        </p:spPr>
        <p:txBody>
          <a:bodyPr wrap="square" rtlCol="0">
            <a:spAutoFit/>
          </a:bodyPr>
          <a:lstStyle/>
          <a:p>
            <a:r>
              <a:rPr lang="en-GB" sz="2000" dirty="0">
                <a:solidFill>
                  <a:schemeClr val="bg1"/>
                </a:solidFill>
                <a:latin typeface="Arial" panose="020B0604020202020204" pitchFamily="34" charset="0"/>
                <a:cs typeface="Arial" panose="020B0604020202020204" pitchFamily="34" charset="0"/>
              </a:rPr>
              <a:t>Contact our specialist Subject Officers and administrative support team for your subject with any queries.  </a:t>
            </a:r>
          </a:p>
          <a:p>
            <a:endParaRPr lang="en-GB" sz="2400" dirty="0">
              <a:latin typeface="Arial" panose="020B0604020202020204" pitchFamily="34" charset="0"/>
              <a:cs typeface="Arial" panose="020B0604020202020204" pitchFamily="34" charset="0"/>
            </a:endParaRPr>
          </a:p>
        </p:txBody>
      </p:sp>
      <p:sp>
        <p:nvSpPr>
          <p:cNvPr id="6" name="Text Placeholder 8"/>
          <p:cNvSpPr>
            <a:spLocks noGrp="1"/>
          </p:cNvSpPr>
          <p:nvPr>
            <p:ph type="body" sz="quarter" idx="10" hasCustomPrompt="1"/>
          </p:nvPr>
        </p:nvSpPr>
        <p:spPr>
          <a:xfrm>
            <a:off x="272430" y="2523486"/>
            <a:ext cx="4632079" cy="724436"/>
          </a:xfrm>
        </p:spPr>
        <p:txBody>
          <a:bodyPr>
            <a:noAutofit/>
          </a:bodyPr>
          <a:lstStyle>
            <a:lvl1pPr>
              <a:defRPr sz="2800">
                <a:solidFill>
                  <a:schemeClr val="bg1"/>
                </a:solidFill>
              </a:defRPr>
            </a:lvl1pPr>
            <a:lvl2pPr>
              <a:defRPr sz="2800"/>
            </a:lvl2pPr>
            <a:lvl3pPr>
              <a:defRPr sz="2800"/>
            </a:lvl3pPr>
            <a:lvl4pPr>
              <a:defRPr sz="2800"/>
            </a:lvl4pPr>
            <a:lvl5pPr>
              <a:defRPr sz="2800"/>
            </a:lvl5pPr>
          </a:lstStyle>
          <a:p>
            <a:pPr lvl="0"/>
            <a:r>
              <a:rPr lang="en-US" dirty="0"/>
              <a:t>Insert contact details</a:t>
            </a:r>
          </a:p>
        </p:txBody>
      </p:sp>
      <p:sp>
        <p:nvSpPr>
          <p:cNvPr id="7" name="Title 1"/>
          <p:cNvSpPr>
            <a:spLocks noGrp="1"/>
          </p:cNvSpPr>
          <p:nvPr>
            <p:ph type="title" hasCustomPrompt="1"/>
          </p:nvPr>
        </p:nvSpPr>
        <p:spPr>
          <a:xfrm>
            <a:off x="278740" y="511585"/>
            <a:ext cx="7576456" cy="908720"/>
          </a:xfrm>
        </p:spPr>
        <p:txBody>
          <a:bodyPr>
            <a:normAutofit/>
          </a:bodyPr>
          <a:lstStyle>
            <a:lvl1pPr algn="l">
              <a:defRPr sz="4400" b="1">
                <a:solidFill>
                  <a:schemeClr val="bg1"/>
                </a:solidFill>
              </a:defRPr>
            </a:lvl1pPr>
          </a:lstStyle>
          <a:p>
            <a:r>
              <a:rPr lang="en-US" dirty="0"/>
              <a:t>Any Questions?</a:t>
            </a:r>
            <a:endParaRPr lang="en-GB" dirty="0"/>
          </a:p>
        </p:txBody>
      </p:sp>
    </p:spTree>
    <p:extLst>
      <p:ext uri="{BB962C8B-B14F-4D97-AF65-F5344CB8AC3E}">
        <p14:creationId xmlns:p14="http://schemas.microsoft.com/office/powerpoint/2010/main" val="3758783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8317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070284"/>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2470067"/>
            <a:ext cx="8229600" cy="3489841"/>
          </a:xfrm>
          <a:prstGeom prst="rect">
            <a:avLst/>
          </a:prstGeom>
        </p:spPr>
        <p:txBody>
          <a:bodyPr vert="horz" lIns="91440" tIns="45720" rIns="91440" bIns="45720" rtlCol="0">
            <a:normAutofit/>
          </a:bodyPr>
          <a:lstStyle/>
          <a:p>
            <a:pPr lvl="0"/>
            <a:endParaRPr lang="en-US" dirty="0"/>
          </a:p>
        </p:txBody>
      </p:sp>
      <p:pic>
        <p:nvPicPr>
          <p:cNvPr id="7" name="Picture 4" descr="Y:\Tools and Systems\Educational Support\Marketing and Communications\Jay\Banners\Power Point\EDUQAS-POWERPOINTheader.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823146"/>
      </p:ext>
    </p:extLst>
  </p:cSld>
  <p:clrMap bg1="lt1" tx1="dk1" bg2="lt2" tx2="dk2" accent1="accent1" accent2="accent2" accent3="accent3" accent4="accent4" accent5="accent5" accent6="accent6" hlink="hlink" folHlink="folHlink"/>
  <p:sldLayoutIdLst>
    <p:sldLayoutId id="2147483663" r:id="rId1"/>
    <p:sldLayoutId id="2147483658" r:id="rId2"/>
    <p:sldLayoutId id="2147483659" r:id="rId3"/>
    <p:sldLayoutId id="2147483660" r:id="rId4"/>
    <p:sldLayoutId id="2147483662" r:id="rId5"/>
    <p:sldLayoutId id="2147483661" r:id="rId6"/>
    <p:sldLayoutId id="2147483665" r:id="rId7"/>
    <p:sldLayoutId id="2147483657" r:id="rId8"/>
    <p:sldLayoutId id="2147483655" r:id="rId9"/>
    <p:sldLayoutId id="2147483666" r:id="rId10"/>
    <p:sldLayoutId id="2147483667" r:id="rId11"/>
    <p:sldLayoutId id="2147483668" r:id="rId12"/>
  </p:sldLayoutIdLst>
  <p:txStyles>
    <p:titleStyle>
      <a:lvl1pPr algn="l" defTabSz="457200" rtl="0" eaLnBrk="1" latinLnBrk="0" hangingPunct="1">
        <a:spcBef>
          <a:spcPct val="0"/>
        </a:spcBef>
        <a:buNone/>
        <a:defRPr sz="3200" kern="1200">
          <a:solidFill>
            <a:srgbClr val="DF3C06"/>
          </a:solidFill>
          <a:latin typeface="Arial" panose="020B0604020202020204" pitchFamily="34" charset="0"/>
          <a:ea typeface="+mj-ea"/>
          <a:cs typeface="Arial" panose="020B0604020202020204" pitchFamily="34" charset="0"/>
        </a:defRPr>
      </a:lvl1pPr>
    </p:titleStyle>
    <p:body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0.xml"/><Relationship Id="rId5" Type="http://schemas.openxmlformats.org/officeDocument/2006/relationships/image" Target="../media/image8.jpe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hyperlink" Target="mailto:GCSEHistory@eduqas.co.uk" TargetMode="Externa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duqas_Powerpoint_Templates_for PPT-1.ps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9939"/>
            <a:ext cx="9144000" cy="6858000"/>
          </a:xfrm>
          <a:prstGeom prst="rect">
            <a:avLst/>
          </a:prstGeom>
        </p:spPr>
      </p:pic>
      <p:sp>
        <p:nvSpPr>
          <p:cNvPr id="7" name="TextBox 6"/>
          <p:cNvSpPr txBox="1"/>
          <p:nvPr/>
        </p:nvSpPr>
        <p:spPr>
          <a:xfrm>
            <a:off x="278740" y="1098550"/>
            <a:ext cx="8446160" cy="3342453"/>
          </a:xfrm>
          <a:prstGeom prst="rect">
            <a:avLst/>
          </a:prstGeom>
          <a:noFill/>
        </p:spPr>
        <p:txBody>
          <a:bodyPr wrap="square" rtlCol="0">
            <a:spAutoFit/>
          </a:bodyPr>
          <a:lstStyle/>
          <a:p>
            <a:pPr>
              <a:lnSpc>
                <a:spcPct val="80000"/>
              </a:lnSpc>
            </a:pPr>
            <a:r>
              <a:rPr lang="en-GB" sz="4400" dirty="0">
                <a:solidFill>
                  <a:schemeClr val="bg1"/>
                </a:solidFill>
                <a:latin typeface="Arial" panose="020B0604020202020204" pitchFamily="34" charset="0"/>
                <a:cs typeface="Arial" panose="020B0604020202020204" pitchFamily="34" charset="0"/>
              </a:rPr>
              <a:t>Assessing WJEC </a:t>
            </a:r>
            <a:r>
              <a:rPr lang="en-GB" sz="4400" dirty="0" err="1">
                <a:solidFill>
                  <a:schemeClr val="bg1"/>
                </a:solidFill>
                <a:latin typeface="Arial" panose="020B0604020202020204" pitchFamily="34" charset="0"/>
                <a:cs typeface="Arial" panose="020B0604020202020204" pitchFamily="34" charset="0"/>
              </a:rPr>
              <a:t>Eduqas</a:t>
            </a:r>
            <a:r>
              <a:rPr lang="en-GB" sz="4400" dirty="0">
                <a:solidFill>
                  <a:schemeClr val="bg1"/>
                </a:solidFill>
                <a:latin typeface="Arial" panose="020B0604020202020204" pitchFamily="34" charset="0"/>
                <a:cs typeface="Arial" panose="020B0604020202020204" pitchFamily="34" charset="0"/>
              </a:rPr>
              <a:t> GCSE (9-1) History</a:t>
            </a:r>
            <a:endParaRPr lang="en-GB" sz="4400" dirty="0">
              <a:solidFill>
                <a:schemeClr val="bg1"/>
              </a:solidFill>
              <a:highlight>
                <a:srgbClr val="FFFF00"/>
              </a:highlight>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GB" sz="4400" i="1" dirty="0">
              <a:solidFill>
                <a:schemeClr val="bg1"/>
              </a:solidFill>
              <a:latin typeface="Arial" panose="020B0604020202020204" pitchFamily="34" charset="0"/>
              <a:cs typeface="Arial" panose="020B0604020202020204" pitchFamily="34" charset="0"/>
            </a:endParaRPr>
          </a:p>
          <a:p>
            <a:pPr>
              <a:lnSpc>
                <a:spcPct val="80000"/>
              </a:lnSpc>
            </a:pPr>
            <a:endParaRPr lang="en-US" sz="4400" kern="1100" spc="-30" dirty="0">
              <a:solidFill>
                <a:schemeClr val="bg1"/>
              </a:solidFill>
              <a:latin typeface="Gotham Rounded Book"/>
              <a:cs typeface="Gotham Rounded Book"/>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271" y="6120618"/>
            <a:ext cx="678007" cy="678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Z:\Pictures\logos\WJEC_Logo_RGB.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8740" y="5868674"/>
            <a:ext cx="736270" cy="73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198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34282" y="0"/>
            <a:ext cx="7109717" cy="908720"/>
          </a:xfrm>
        </p:spPr>
        <p:txBody>
          <a:bodyPr/>
          <a:lstStyle/>
          <a:p>
            <a:pPr algn="l"/>
            <a:r>
              <a:rPr lang="en-GB" dirty="0">
                <a:latin typeface="Gotham Rounded Book" pitchFamily="50" charset="0"/>
              </a:rPr>
              <a:t>Marking Question 2</a:t>
            </a:r>
          </a:p>
        </p:txBody>
      </p:sp>
      <p:sp>
        <p:nvSpPr>
          <p:cNvPr id="4" name="Rectangle 3">
            <a:extLst>
              <a:ext uri="{FF2B5EF4-FFF2-40B4-BE49-F238E27FC236}">
                <a16:creationId xmlns:a16="http://schemas.microsoft.com/office/drawing/2014/main" id="{3B1BC5B8-9860-4A27-8767-C73F45AD576D}"/>
              </a:ext>
            </a:extLst>
          </p:cNvPr>
          <p:cNvSpPr/>
          <p:nvPr/>
        </p:nvSpPr>
        <p:spPr>
          <a:xfrm>
            <a:off x="559942" y="1520575"/>
            <a:ext cx="8008705" cy="4196855"/>
          </a:xfrm>
          <a:prstGeom prst="rect">
            <a:avLst/>
          </a:prstGeom>
        </p:spPr>
        <p:txBody>
          <a:bodyPr wrap="square">
            <a:spAutoFit/>
          </a:bodyPr>
          <a:lstStyle/>
          <a:p>
            <a:pPr>
              <a:lnSpc>
                <a:spcPct val="107000"/>
              </a:lnSpc>
              <a:spcAft>
                <a:spcPts val="800"/>
              </a:spcAft>
            </a:pPr>
            <a:r>
              <a:rPr lang="en-GB" dirty="0"/>
              <a:t>Underline in </a:t>
            </a:r>
            <a:r>
              <a:rPr lang="en-GB" b="1" u="sng" dirty="0"/>
              <a:t>red </a:t>
            </a:r>
            <a:r>
              <a:rPr lang="en-GB" dirty="0"/>
              <a:t>where an example of AO1 is seen. Highlight AO2 in yellow. </a:t>
            </a: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For </a:t>
            </a:r>
            <a:r>
              <a:rPr lang="en-GB" sz="1600" b="1" dirty="0">
                <a:latin typeface="Arial" panose="020B0604020202020204" pitchFamily="34" charset="0"/>
                <a:ea typeface="Calibri" panose="020F0502020204030204" pitchFamily="34" charset="0"/>
                <a:cs typeface="Times New Roman" panose="02020603050405020304" pitchFamily="18" charset="0"/>
              </a:rPr>
              <a:t>AO1 </a:t>
            </a:r>
            <a:r>
              <a:rPr lang="en-GB" sz="1600"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1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some </a:t>
            </a:r>
            <a:r>
              <a:rPr lang="en-GB" sz="1600" dirty="0">
                <a:latin typeface="Arial" panose="020B0604020202020204" pitchFamily="34" charset="0"/>
                <a:ea typeface="Calibri" panose="020F0502020204030204" pitchFamily="34" charset="0"/>
                <a:cs typeface="Times New Roman" panose="02020603050405020304" pitchFamily="18" charset="0"/>
              </a:rPr>
              <a:t>knowledge and understanding. 1</a:t>
            </a:r>
            <a:r>
              <a:rPr lang="en-GB" sz="1600" b="1" dirty="0">
                <a:latin typeface="Arial" panose="020B0604020202020204" pitchFamily="34" charset="0"/>
                <a:ea typeface="Calibri" panose="020F0502020204030204" pitchFamily="34" charset="0"/>
                <a:cs typeface="Times New Roman" panose="02020603050405020304" pitchFamily="18" charset="0"/>
              </a:rPr>
              <a:t> mark</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more detailed</a:t>
            </a:r>
            <a:r>
              <a:rPr lang="en-GB" sz="16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600" b="1" dirty="0">
                <a:latin typeface="Arial" panose="020B0604020202020204" pitchFamily="34" charset="0"/>
                <a:ea typeface="Calibri" panose="020F0502020204030204" pitchFamily="34" charset="0"/>
                <a:cs typeface="Times New Roman" panose="02020603050405020304" pitchFamily="18" charset="0"/>
              </a:rPr>
              <a:t>2 marks</a:t>
            </a:r>
            <a:r>
              <a:rPr lang="en-GB" sz="1600"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For </a:t>
            </a:r>
            <a:r>
              <a:rPr lang="en-GB" sz="1600" b="1" dirty="0">
                <a:latin typeface="Arial" panose="020B0604020202020204" pitchFamily="34" charset="0"/>
                <a:ea typeface="Calibri" panose="020F0502020204030204" pitchFamily="34" charset="0"/>
                <a:cs typeface="Times New Roman" panose="02020603050405020304" pitchFamily="18" charset="0"/>
              </a:rPr>
              <a:t>AO2</a:t>
            </a:r>
            <a:r>
              <a:rPr lang="en-GB" sz="1600"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1 responses provide</a:t>
            </a:r>
            <a:r>
              <a:rPr lang="en-GB" sz="1600" b="1" dirty="0">
                <a:latin typeface="Arial" panose="020B0604020202020204" pitchFamily="34" charset="0"/>
                <a:ea typeface="Calibri" panose="020F0502020204030204" pitchFamily="34" charset="0"/>
                <a:cs typeface="Times New Roman" panose="02020603050405020304" pitchFamily="18" charset="0"/>
              </a:rPr>
              <a:t> limited</a:t>
            </a:r>
            <a:r>
              <a:rPr lang="en-GB" sz="1600" dirty="0">
                <a:latin typeface="Arial" panose="020B0604020202020204" pitchFamily="34" charset="0"/>
                <a:ea typeface="Calibri" panose="020F0502020204030204" pitchFamily="34" charset="0"/>
                <a:cs typeface="Times New Roman" panose="02020603050405020304" pitchFamily="18" charset="0"/>
              </a:rPr>
              <a:t> analysis. </a:t>
            </a:r>
            <a:r>
              <a:rPr lang="en-GB" sz="1600" b="1" dirty="0">
                <a:latin typeface="Arial" panose="020B0604020202020204" pitchFamily="34" charset="0"/>
                <a:ea typeface="Calibri" panose="020F0502020204030204" pitchFamily="34" charset="0"/>
                <a:cs typeface="Times New Roman" panose="02020603050405020304" pitchFamily="18" charset="0"/>
              </a:rPr>
              <a:t>1 mark</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2 responses </a:t>
            </a:r>
            <a:r>
              <a:rPr lang="en-GB" sz="1600" b="1" dirty="0">
                <a:latin typeface="Arial" panose="020B0604020202020204" pitchFamily="34" charset="0"/>
                <a:ea typeface="Calibri" panose="020F0502020204030204" pitchFamily="34" charset="0"/>
                <a:cs typeface="Times New Roman" panose="02020603050405020304" pitchFamily="18" charset="0"/>
              </a:rPr>
              <a:t>begin to analyse</a:t>
            </a:r>
            <a:r>
              <a:rPr lang="en-GB" sz="1600" dirty="0">
                <a:latin typeface="Arial" panose="020B0604020202020204" pitchFamily="34" charset="0"/>
                <a:ea typeface="Calibri" panose="020F0502020204030204" pitchFamily="34" charset="0"/>
                <a:cs typeface="Times New Roman" panose="02020603050405020304" pitchFamily="18" charset="0"/>
              </a:rPr>
              <a:t> the issue with a </a:t>
            </a:r>
            <a:r>
              <a:rPr lang="en-GB" sz="1600" b="1" dirty="0">
                <a:latin typeface="Arial" panose="020B0604020202020204" pitchFamily="34" charset="0"/>
                <a:ea typeface="Calibri" panose="020F0502020204030204" pitchFamily="34" charset="0"/>
                <a:cs typeface="Times New Roman" panose="02020603050405020304" pitchFamily="18" charset="0"/>
              </a:rPr>
              <a:t>partial judgement</a:t>
            </a:r>
            <a:r>
              <a:rPr lang="en-GB" sz="1600" dirty="0">
                <a:latin typeface="Arial" panose="020B0604020202020204" pitchFamily="34" charset="0"/>
                <a:ea typeface="Calibri" panose="020F0502020204030204" pitchFamily="34" charset="0"/>
                <a:cs typeface="Times New Roman" panose="02020603050405020304" pitchFamily="18" charset="0"/>
              </a:rPr>
              <a:t>.</a:t>
            </a:r>
            <a:r>
              <a:rPr lang="en-GB" sz="1600" b="1" dirty="0">
                <a:latin typeface="Arial" panose="020B0604020202020204" pitchFamily="34" charset="0"/>
                <a:ea typeface="Calibri" panose="020F0502020204030204" pitchFamily="34" charset="0"/>
                <a:cs typeface="Times New Roman" panose="02020603050405020304" pitchFamily="18" charset="0"/>
              </a:rPr>
              <a:t> 2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full analysis</a:t>
            </a:r>
            <a:r>
              <a:rPr lang="en-GB" sz="1600" dirty="0">
                <a:latin typeface="Arial" panose="020B0604020202020204" pitchFamily="34" charset="0"/>
                <a:ea typeface="Calibri" panose="020F0502020204030204" pitchFamily="34" charset="0"/>
                <a:cs typeface="Times New Roman" panose="02020603050405020304" pitchFamily="18" charset="0"/>
              </a:rPr>
              <a:t> with a </a:t>
            </a:r>
            <a:r>
              <a:rPr lang="en-GB" sz="1600" b="1" dirty="0">
                <a:latin typeface="Arial" panose="020B0604020202020204" pitchFamily="34" charset="0"/>
                <a:ea typeface="Calibri" panose="020F0502020204030204" pitchFamily="34" charset="0"/>
                <a:cs typeface="Times New Roman" panose="02020603050405020304" pitchFamily="18" charset="0"/>
              </a:rPr>
              <a:t>well-supported judgement</a:t>
            </a:r>
            <a:r>
              <a:rPr lang="en-GB" sz="1600" dirty="0">
                <a:latin typeface="Arial" panose="020B0604020202020204" pitchFamily="34" charset="0"/>
                <a:ea typeface="Calibri" panose="020F0502020204030204" pitchFamily="34" charset="0"/>
                <a:cs typeface="Times New Roman" panose="02020603050405020304" pitchFamily="18" charset="0"/>
              </a:rPr>
              <a:t>. </a:t>
            </a:r>
            <a:r>
              <a:rPr lang="en-GB" sz="1600" b="1" dirty="0">
                <a:latin typeface="Arial" panose="020B0604020202020204" pitchFamily="34" charset="0"/>
                <a:ea typeface="Calibri" panose="020F0502020204030204" pitchFamily="34" charset="0"/>
                <a:cs typeface="Times New Roman" panose="02020603050405020304" pitchFamily="18" charset="0"/>
              </a:rPr>
              <a:t>3-4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b="1" dirty="0">
                <a:latin typeface="Arial" panose="020B0604020202020204" pitchFamily="34" charset="0"/>
                <a:ea typeface="Calibri" panose="020F0502020204030204" pitchFamily="34" charset="0"/>
                <a:cs typeface="Times New Roman" panose="02020603050405020304" pitchFamily="18" charset="0"/>
              </a:rPr>
              <a:t>Guidance</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The need is to analyse the reasons for change and it is essential that a judgement is made about the nature and </a:t>
            </a:r>
            <a:r>
              <a:rPr lang="en-GB" sz="1600" b="1" dirty="0">
                <a:latin typeface="Arial" panose="020B0604020202020204" pitchFamily="34" charset="0"/>
                <a:ea typeface="Calibri" panose="020F0502020204030204" pitchFamily="34" charset="0"/>
                <a:cs typeface="Times New Roman" panose="02020603050405020304" pitchFamily="18" charset="0"/>
              </a:rPr>
              <a:t>extent of change</a:t>
            </a:r>
            <a:r>
              <a:rPr lang="en-GB" sz="1600" dirty="0">
                <a:latin typeface="Arial" panose="020B0604020202020204" pitchFamily="34" charset="0"/>
                <a:ea typeface="Calibri" panose="020F0502020204030204" pitchFamily="34" charset="0"/>
                <a:cs typeface="Times New Roman" panose="02020603050405020304" pitchFamily="18" charset="0"/>
              </a:rPr>
              <a:t>. This may be in the form of a framing statement at the start of the answer or as part of a reasoned conclusion.</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26732910"/>
      </p:ext>
    </p:extLst>
  </p:cSld>
  <p:clrMapOvr>
    <a:masterClrMapping/>
  </p:clrMapOvr>
  <mc:AlternateContent xmlns:mc="http://schemas.openxmlformats.org/markup-compatibility/2006" xmlns:p14="http://schemas.microsoft.com/office/powerpoint/2010/main">
    <mc:Choice Requires="p14">
      <p:transition spd="slow" p14:dur="2000" advTm="56778"/>
    </mc:Choice>
    <mc:Fallback xmlns="">
      <p:transition spd="slow" advTm="56778"/>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772292" y="0"/>
            <a:ext cx="7371708" cy="908720"/>
          </a:xfrm>
        </p:spPr>
        <p:txBody>
          <a:bodyPr/>
          <a:lstStyle/>
          <a:p>
            <a:pPr algn="l"/>
            <a:r>
              <a:rPr lang="en-GB" dirty="0">
                <a:latin typeface="Gotham Rounded Book" pitchFamily="50" charset="0"/>
              </a:rPr>
              <a:t>Question 2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667821" y="1099336"/>
            <a:ext cx="8147406" cy="553998"/>
          </a:xfrm>
          <a:prstGeom prst="rect">
            <a:avLst/>
          </a:prstGeom>
        </p:spPr>
        <p:txBody>
          <a:bodyPr wrap="square">
            <a:spAutoFit/>
          </a:bodyPr>
          <a:lstStyle/>
          <a:p>
            <a:pPr>
              <a:spcAft>
                <a:spcPts val="0"/>
              </a:spcAft>
            </a:pPr>
            <a:endParaRPr lang="en-GB" sz="16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6B8CC1A9-C212-423A-B666-B8F8779F5E84}"/>
              </a:ext>
            </a:extLst>
          </p:cNvPr>
          <p:cNvSpPr/>
          <p:nvPr/>
        </p:nvSpPr>
        <p:spPr>
          <a:xfrm>
            <a:off x="287676" y="1203180"/>
            <a:ext cx="8435083" cy="5919249"/>
          </a:xfrm>
          <a:prstGeom prst="rect">
            <a:avLst/>
          </a:prstGeom>
        </p:spPr>
        <p:txBody>
          <a:bodyPr wrap="square">
            <a:spAutoFit/>
          </a:bodyPr>
          <a:lstStyle/>
          <a:p>
            <a:pP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How far did the economy of the USA improve between 1941 and 1960?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The economy of the USA significantly improved between 1941 and 1960.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Before 1941, the USA was still reliant on Roosevelt's New Deal to stimulate the economy and improve employment rates. Yet, in 1941 the USA used their status as a neutral country to create the lend-lease programme and began supplying countries with war equipment for large sums of money. This gave companies like General Motors</a:t>
            </a:r>
            <a:r>
              <a:rPr lang="en-GB" sz="1400" dirty="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GB" sz="1400" dirty="0">
                <a:latin typeface="Calibri" panose="020F0502020204030204" pitchFamily="34" charset="0"/>
                <a:ea typeface="Calibri" panose="020F0502020204030204" pitchFamily="34" charset="0"/>
                <a:cs typeface="Times New Roman" panose="02020603050405020304" pitchFamily="18" charset="0"/>
              </a:rPr>
              <a:t>huge government contracts and greatly expanded not only factories but also the oil, coal and gas industries. By 1950, the USA was producing 50% of the world’s manufactured goods. Throughout the 50s the USA continued to prosper, as unlike Europe, they weren't heavily damaged by the war and the post war affluence Americans experienced from cashing in over $100 million of war bonds led to increased consumerism with high production and employment rates. </a:t>
            </a: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2/2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3/4</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Total 5</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Opens with a framing statement.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Offers context.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Offers specific detail.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Focus on economic growth with a supporting judgement.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Recognises the extent of change.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candidate offers detailed contextual knowledge of the issue and gains Band 2 and 2 marks for AO1 while focusing on the reasons for economic growth. The candidate could have offered a more reasoned judgement but does enough to edge into Band 3 and gains 3 marks for AO2.                                            5/6</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latin typeface="Calibri" panose="020F0502020204030204" pitchFamily="34" charset="0"/>
                <a:ea typeface="Calibri" panose="020F0502020204030204" pitchFamily="34" charset="0"/>
                <a:cs typeface="Times New Roman" panose="02020603050405020304" pitchFamily="18" charset="0"/>
              </a:rPr>
              <a:t>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16630134"/>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1AFBE51-2691-4CDD-8E7B-4EF4FF62FF7C}"/>
              </a:ext>
            </a:extLst>
          </p:cNvPr>
          <p:cNvPicPr>
            <a:picLocks noChangeAspect="1"/>
          </p:cNvPicPr>
          <p:nvPr/>
        </p:nvPicPr>
        <p:blipFill>
          <a:blip r:embed="rId3"/>
          <a:stretch>
            <a:fillRect/>
          </a:stretch>
        </p:blipFill>
        <p:spPr>
          <a:xfrm>
            <a:off x="185137" y="3125384"/>
            <a:ext cx="5039428" cy="1105054"/>
          </a:xfrm>
          <a:prstGeom prst="rect">
            <a:avLst/>
          </a:prstGeom>
        </p:spPr>
      </p:pic>
      <p:pic>
        <p:nvPicPr>
          <p:cNvPr id="7" name="Picture 6">
            <a:extLst>
              <a:ext uri="{FF2B5EF4-FFF2-40B4-BE49-F238E27FC236}">
                <a16:creationId xmlns:a16="http://schemas.microsoft.com/office/drawing/2014/main" id="{E69573C1-3FAB-422E-8C19-A21F69C06949}"/>
              </a:ext>
            </a:extLst>
          </p:cNvPr>
          <p:cNvPicPr>
            <a:picLocks noChangeAspect="1"/>
          </p:cNvPicPr>
          <p:nvPr/>
        </p:nvPicPr>
        <p:blipFill>
          <a:blip r:embed="rId4"/>
          <a:stretch>
            <a:fillRect/>
          </a:stretch>
        </p:blipFill>
        <p:spPr>
          <a:xfrm>
            <a:off x="185137" y="977456"/>
            <a:ext cx="5058481" cy="2133898"/>
          </a:xfrm>
          <a:prstGeom prst="rect">
            <a:avLst/>
          </a:prstGeom>
        </p:spPr>
      </p:pic>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3 general guidance</a:t>
            </a:r>
          </a:p>
        </p:txBody>
      </p:sp>
      <p:sp>
        <p:nvSpPr>
          <p:cNvPr id="5" name="Rectangle 4">
            <a:extLst>
              <a:ext uri="{FF2B5EF4-FFF2-40B4-BE49-F238E27FC236}">
                <a16:creationId xmlns:a16="http://schemas.microsoft.com/office/drawing/2014/main" id="{2490567E-0508-4288-A5AC-409E71CC8668}"/>
              </a:ext>
            </a:extLst>
          </p:cNvPr>
          <p:cNvSpPr/>
          <p:nvPr/>
        </p:nvSpPr>
        <p:spPr>
          <a:xfrm>
            <a:off x="246580" y="4497166"/>
            <a:ext cx="5804899" cy="1262846"/>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need to consider the </a:t>
            </a:r>
            <a:r>
              <a:rPr lang="en-GB" b="1" dirty="0">
                <a:latin typeface="Arial" panose="020B0604020202020204" pitchFamily="34" charset="0"/>
                <a:ea typeface="Calibri" panose="020F0502020204030204" pitchFamily="34" charset="0"/>
                <a:cs typeface="Times New Roman" panose="02020603050405020304" pitchFamily="18" charset="0"/>
              </a:rPr>
              <a:t>relative</a:t>
            </a:r>
            <a:r>
              <a:rPr lang="en-GB" dirty="0">
                <a:latin typeface="Arial" panose="020B0604020202020204" pitchFamily="34" charset="0"/>
                <a:ea typeface="Calibri" panose="020F0502020204030204" pitchFamily="34" charset="0"/>
                <a:cs typeface="Times New Roman" panose="02020603050405020304" pitchFamily="18" charset="0"/>
              </a:rPr>
              <a:t> importance or significance of three factors while justifying their selection with supporting knowledge. There is no preferred order of the factors.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19194917"/>
      </p:ext>
    </p:extLst>
  </p:cSld>
  <p:clrMapOvr>
    <a:masterClrMapping/>
  </p:clrMapOvr>
  <mc:AlternateContent xmlns:mc="http://schemas.openxmlformats.org/markup-compatibility/2006" xmlns:p14="http://schemas.microsoft.com/office/powerpoint/2010/main">
    <mc:Choice Requires="p14">
      <p:transition spd="slow" p14:dur="2000" advTm="96819"/>
    </mc:Choice>
    <mc:Fallback xmlns="">
      <p:transition spd="slow" advTm="96819"/>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198670" y="0"/>
            <a:ext cx="6945330" cy="908720"/>
          </a:xfrm>
        </p:spPr>
        <p:txBody>
          <a:bodyPr/>
          <a:lstStyle/>
          <a:p>
            <a:pPr algn="l"/>
            <a:r>
              <a:rPr lang="en-GB" dirty="0">
                <a:latin typeface="Gotham Rounded Book" pitchFamily="50" charset="0"/>
              </a:rPr>
              <a:t>Marking Question 3</a:t>
            </a:r>
          </a:p>
        </p:txBody>
      </p:sp>
      <p:pic>
        <p:nvPicPr>
          <p:cNvPr id="2" name="Picture 1">
            <a:extLst>
              <a:ext uri="{FF2B5EF4-FFF2-40B4-BE49-F238E27FC236}">
                <a16:creationId xmlns:a16="http://schemas.microsoft.com/office/drawing/2014/main" id="{2CDB9728-C9EA-4481-8EC0-FC2FB735D5AF}"/>
              </a:ext>
            </a:extLst>
          </p:cNvPr>
          <p:cNvPicPr>
            <a:picLocks noChangeAspect="1"/>
          </p:cNvPicPr>
          <p:nvPr/>
        </p:nvPicPr>
        <p:blipFill>
          <a:blip r:embed="rId3"/>
          <a:stretch>
            <a:fillRect/>
          </a:stretch>
        </p:blipFill>
        <p:spPr>
          <a:xfrm>
            <a:off x="1672597" y="1009934"/>
            <a:ext cx="5585856" cy="5848065"/>
          </a:xfrm>
          <a:prstGeom prst="rect">
            <a:avLst/>
          </a:prstGeom>
        </p:spPr>
      </p:pic>
    </p:spTree>
    <p:extLst>
      <p:ext uri="{BB962C8B-B14F-4D97-AF65-F5344CB8AC3E}">
        <p14:creationId xmlns:p14="http://schemas.microsoft.com/office/powerpoint/2010/main" val="81989283"/>
      </p:ext>
    </p:extLst>
  </p:cSld>
  <p:clrMapOvr>
    <a:masterClrMapping/>
  </p:clrMapOvr>
  <mc:AlternateContent xmlns:mc="http://schemas.openxmlformats.org/markup-compatibility/2006" xmlns:p14="http://schemas.microsoft.com/office/powerpoint/2010/main">
    <mc:Choice Requires="p14">
      <p:transition spd="slow" p14:dur="2000" advTm="96819"/>
    </mc:Choice>
    <mc:Fallback xmlns="">
      <p:transition spd="slow" advTm="96819"/>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162710" y="0"/>
            <a:ext cx="6981290" cy="908720"/>
          </a:xfrm>
        </p:spPr>
        <p:txBody>
          <a:bodyPr/>
          <a:lstStyle/>
          <a:p>
            <a:pPr algn="l"/>
            <a:r>
              <a:rPr lang="en-GB" dirty="0">
                <a:latin typeface="Gotham Rounded Book" pitchFamily="50" charset="0"/>
              </a:rPr>
              <a:t>Marking Question 3</a:t>
            </a:r>
          </a:p>
        </p:txBody>
      </p:sp>
      <p:pic>
        <p:nvPicPr>
          <p:cNvPr id="3" name="Picture 2">
            <a:extLst>
              <a:ext uri="{FF2B5EF4-FFF2-40B4-BE49-F238E27FC236}">
                <a16:creationId xmlns:a16="http://schemas.microsoft.com/office/drawing/2014/main" id="{F7DD2AA1-7D2D-44F7-BA73-F0D916A8EA34}"/>
              </a:ext>
            </a:extLst>
          </p:cNvPr>
          <p:cNvPicPr>
            <a:picLocks noChangeAspect="1"/>
          </p:cNvPicPr>
          <p:nvPr/>
        </p:nvPicPr>
        <p:blipFill>
          <a:blip r:embed="rId3"/>
          <a:stretch>
            <a:fillRect/>
          </a:stretch>
        </p:blipFill>
        <p:spPr>
          <a:xfrm>
            <a:off x="2492694" y="970333"/>
            <a:ext cx="3998795" cy="1917069"/>
          </a:xfrm>
          <a:prstGeom prst="rect">
            <a:avLst/>
          </a:prstGeom>
        </p:spPr>
      </p:pic>
      <p:pic>
        <p:nvPicPr>
          <p:cNvPr id="4" name="Picture 3">
            <a:extLst>
              <a:ext uri="{FF2B5EF4-FFF2-40B4-BE49-F238E27FC236}">
                <a16:creationId xmlns:a16="http://schemas.microsoft.com/office/drawing/2014/main" id="{8D14D2D5-0B54-4F3C-86B5-66C3A1C3B285}"/>
              </a:ext>
            </a:extLst>
          </p:cNvPr>
          <p:cNvPicPr>
            <a:picLocks noChangeAspect="1"/>
          </p:cNvPicPr>
          <p:nvPr/>
        </p:nvPicPr>
        <p:blipFill>
          <a:blip r:embed="rId4"/>
          <a:stretch>
            <a:fillRect/>
          </a:stretch>
        </p:blipFill>
        <p:spPr>
          <a:xfrm>
            <a:off x="2652511" y="2887402"/>
            <a:ext cx="3676205" cy="3873246"/>
          </a:xfrm>
          <a:prstGeom prst="rect">
            <a:avLst/>
          </a:prstGeom>
        </p:spPr>
      </p:pic>
    </p:spTree>
    <p:extLst>
      <p:ext uri="{BB962C8B-B14F-4D97-AF65-F5344CB8AC3E}">
        <p14:creationId xmlns:p14="http://schemas.microsoft.com/office/powerpoint/2010/main" val="398330222"/>
      </p:ext>
    </p:extLst>
  </p:cSld>
  <p:clrMapOvr>
    <a:masterClrMapping/>
  </p:clrMapOvr>
  <mc:AlternateContent xmlns:mc="http://schemas.openxmlformats.org/markup-compatibility/2006" xmlns:p14="http://schemas.microsoft.com/office/powerpoint/2010/main">
    <mc:Choice Requires="p14">
      <p:transition spd="slow" p14:dur="2000" advTm="96819"/>
    </mc:Choice>
    <mc:Fallback xmlns="">
      <p:transition spd="slow" advTm="96819"/>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41816" y="0"/>
            <a:ext cx="7202184" cy="908720"/>
          </a:xfrm>
        </p:spPr>
        <p:txBody>
          <a:bodyPr/>
          <a:lstStyle/>
          <a:p>
            <a:pPr algn="l"/>
            <a:r>
              <a:rPr lang="en-GB" dirty="0">
                <a:latin typeface="Gotham Rounded Book" pitchFamily="50" charset="0"/>
              </a:rPr>
              <a:t>Marking Question 3</a:t>
            </a:r>
          </a:p>
        </p:txBody>
      </p:sp>
      <p:sp>
        <p:nvSpPr>
          <p:cNvPr id="2" name="Rectangle 1">
            <a:extLst>
              <a:ext uri="{FF2B5EF4-FFF2-40B4-BE49-F238E27FC236}">
                <a16:creationId xmlns:a16="http://schemas.microsoft.com/office/drawing/2014/main" id="{4EBF8A36-CA2F-4027-A934-7D89F265DD70}"/>
              </a:ext>
            </a:extLst>
          </p:cNvPr>
          <p:cNvSpPr/>
          <p:nvPr/>
        </p:nvSpPr>
        <p:spPr>
          <a:xfrm>
            <a:off x="241442" y="1138341"/>
            <a:ext cx="8584059" cy="5056962"/>
          </a:xfrm>
          <a:prstGeom prst="rect">
            <a:avLst/>
          </a:prstGeom>
        </p:spPr>
        <p:txBody>
          <a:bodyPr wrap="square">
            <a:spAutoFit/>
          </a:bodyPr>
          <a:lstStyle/>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Question 3 targets </a:t>
            </a:r>
            <a:r>
              <a:rPr lang="en-GB" sz="1600" b="1" dirty="0">
                <a:latin typeface="Arial" panose="020B0604020202020204" pitchFamily="34" charset="0"/>
                <a:ea typeface="Calibri" panose="020F0502020204030204" pitchFamily="34" charset="0"/>
                <a:cs typeface="Times New Roman" panose="02020603050405020304" pitchFamily="18" charset="0"/>
              </a:rPr>
              <a:t>AO1</a:t>
            </a:r>
            <a:r>
              <a:rPr lang="en-GB" sz="1600" dirty="0">
                <a:latin typeface="Arial" panose="020B0604020202020204" pitchFamily="34" charset="0"/>
                <a:ea typeface="Calibri" panose="020F0502020204030204" pitchFamily="34" charset="0"/>
                <a:cs typeface="Times New Roman" panose="02020603050405020304" pitchFamily="18" charset="0"/>
              </a:rPr>
              <a:t> for </a:t>
            </a:r>
            <a:r>
              <a:rPr lang="en-GB" sz="1600" b="1" dirty="0">
                <a:latin typeface="Arial" panose="020B0604020202020204" pitchFamily="34" charset="0"/>
                <a:ea typeface="Calibri" panose="020F0502020204030204" pitchFamily="34" charset="0"/>
                <a:cs typeface="Times New Roman" panose="02020603050405020304" pitchFamily="18" charset="0"/>
              </a:rPr>
              <a:t>3</a:t>
            </a:r>
            <a:r>
              <a:rPr lang="en-GB" sz="1600" dirty="0">
                <a:latin typeface="Arial" panose="020B0604020202020204" pitchFamily="34" charset="0"/>
                <a:ea typeface="Calibri" panose="020F0502020204030204" pitchFamily="34" charset="0"/>
                <a:cs typeface="Times New Roman" panose="02020603050405020304" pitchFamily="18" charset="0"/>
              </a:rPr>
              <a:t> marks and AO2 for </a:t>
            </a:r>
            <a:r>
              <a:rPr lang="en-GB" sz="1600" b="1" dirty="0">
                <a:latin typeface="Arial" panose="020B0604020202020204" pitchFamily="34" charset="0"/>
                <a:ea typeface="Calibri" panose="020F0502020204030204" pitchFamily="34" charset="0"/>
                <a:cs typeface="Times New Roman" panose="02020603050405020304" pitchFamily="18" charset="0"/>
              </a:rPr>
              <a:t>6 </a:t>
            </a:r>
            <a:r>
              <a:rPr lang="en-GB" sz="1600" dirty="0">
                <a:latin typeface="Arial" panose="020B0604020202020204" pitchFamily="34" charset="0"/>
                <a:ea typeface="Calibri" panose="020F0502020204030204" pitchFamily="34" charset="0"/>
                <a:cs typeface="Times New Roman" panose="02020603050405020304" pitchFamily="18" charset="0"/>
              </a:rPr>
              <a:t>marks. </a:t>
            </a:r>
            <a:r>
              <a:rPr lang="en-GB" sz="1600" dirty="0">
                <a:latin typeface="Arial" panose="020B0604020202020204" pitchFamily="34" charset="0"/>
                <a:ea typeface="Calibri" panose="020F0502020204030204" pitchFamily="34" charset="0"/>
                <a:cs typeface="Arial" panose="020B0604020202020204" pitchFamily="34" charset="0"/>
              </a:rPr>
              <a:t>U</a:t>
            </a:r>
            <a:r>
              <a:rPr lang="en-GB" sz="1600" dirty="0">
                <a:latin typeface="Arial" panose="020B0604020202020204" pitchFamily="34" charset="0"/>
                <a:cs typeface="Arial" panose="020B0604020202020204" pitchFamily="34" charset="0"/>
              </a:rPr>
              <a:t>nderline in </a:t>
            </a:r>
            <a:r>
              <a:rPr lang="en-GB" sz="1600" b="1" u="sng" dirty="0">
                <a:latin typeface="Arial" panose="020B0604020202020204" pitchFamily="34" charset="0"/>
                <a:cs typeface="Arial" panose="020B0604020202020204" pitchFamily="34" charset="0"/>
              </a:rPr>
              <a:t>red </a:t>
            </a:r>
            <a:r>
              <a:rPr lang="en-GB" sz="1600" dirty="0">
                <a:latin typeface="Arial" panose="020B0604020202020204" pitchFamily="34" charset="0"/>
                <a:cs typeface="Arial" panose="020B0604020202020204" pitchFamily="34" charset="0"/>
              </a:rPr>
              <a:t>where an example of AO1 is seen. Highlight AO2 in yellow.</a:t>
            </a:r>
            <a:endParaRPr lang="en-GB" sz="16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For </a:t>
            </a:r>
            <a:r>
              <a:rPr lang="en-GB" sz="1600" b="1" dirty="0">
                <a:latin typeface="Arial" panose="020B0604020202020204" pitchFamily="34" charset="0"/>
                <a:ea typeface="Calibri" panose="020F0502020204030204" pitchFamily="34" charset="0"/>
                <a:cs typeface="Times New Roman" panose="02020603050405020304" pitchFamily="18" charset="0"/>
              </a:rPr>
              <a:t>AO1</a:t>
            </a:r>
            <a:r>
              <a:rPr lang="en-GB" sz="1600"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1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limited </a:t>
            </a:r>
            <a:r>
              <a:rPr lang="en-GB" sz="1600" dirty="0">
                <a:latin typeface="Arial" panose="020B0604020202020204" pitchFamily="34" charset="0"/>
                <a:ea typeface="Calibri" panose="020F0502020204030204" pitchFamily="34" charset="0"/>
                <a:cs typeface="Times New Roman" panose="02020603050405020304" pitchFamily="18" charset="0"/>
              </a:rPr>
              <a:t>knowledge and understanding. </a:t>
            </a:r>
            <a:r>
              <a:rPr lang="en-GB" sz="1600" b="1" dirty="0">
                <a:latin typeface="Arial" panose="020B0604020202020204" pitchFamily="34" charset="0"/>
                <a:ea typeface="Calibri" panose="020F0502020204030204" pitchFamily="34" charset="0"/>
                <a:cs typeface="Times New Roman" panose="02020603050405020304" pitchFamily="18" charset="0"/>
              </a:rPr>
              <a:t>1 mark</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some</a:t>
            </a:r>
            <a:r>
              <a:rPr lang="en-GB" sz="1600" dirty="0">
                <a:latin typeface="Arial" panose="020B0604020202020204" pitchFamily="34" charset="0"/>
                <a:ea typeface="Calibri" panose="020F0502020204030204" pitchFamily="34" charset="0"/>
                <a:cs typeface="Times New Roman" panose="02020603050405020304" pitchFamily="18" charset="0"/>
              </a:rPr>
              <a:t> knowledge and understanding.</a:t>
            </a:r>
            <a:r>
              <a:rPr lang="en-GB" sz="1600" b="1" dirty="0">
                <a:latin typeface="Arial" panose="020B0604020202020204" pitchFamily="34" charset="0"/>
                <a:ea typeface="Calibri" panose="020F0502020204030204" pitchFamily="34" charset="0"/>
                <a:cs typeface="Times New Roman" panose="02020603050405020304" pitchFamily="18" charset="0"/>
              </a:rPr>
              <a:t> 2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detailed</a:t>
            </a:r>
            <a:r>
              <a:rPr lang="en-GB" sz="16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600" b="1" dirty="0">
                <a:latin typeface="Arial" panose="020B0604020202020204" pitchFamily="34" charset="0"/>
                <a:ea typeface="Calibri" panose="020F0502020204030204" pitchFamily="34" charset="0"/>
                <a:cs typeface="Times New Roman" panose="02020603050405020304" pitchFamily="18" charset="0"/>
              </a:rPr>
              <a:t>3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For </a:t>
            </a:r>
            <a:r>
              <a:rPr lang="en-GB" sz="1600" b="1" dirty="0">
                <a:latin typeface="Arial" panose="020B0604020202020204" pitchFamily="34" charset="0"/>
                <a:ea typeface="Calibri" panose="020F0502020204030204" pitchFamily="34" charset="0"/>
                <a:cs typeface="Times New Roman" panose="02020603050405020304" pitchFamily="18" charset="0"/>
              </a:rPr>
              <a:t>AO2</a:t>
            </a:r>
            <a:r>
              <a:rPr lang="en-GB" sz="1600" dirty="0">
                <a:latin typeface="Arial" panose="020B0604020202020204" pitchFamily="34" charset="0"/>
                <a:ea typeface="Calibri" panose="020F0502020204030204" pitchFamily="34" charset="0"/>
                <a:cs typeface="Times New Roman" panose="02020603050405020304" pitchFamily="18" charset="0"/>
              </a:rPr>
              <a:t> –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1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limited explanation</a:t>
            </a:r>
            <a:r>
              <a:rPr lang="en-GB" sz="1600" dirty="0">
                <a:latin typeface="Arial" panose="020B0604020202020204" pitchFamily="34" charset="0"/>
                <a:ea typeface="Calibri" panose="020F0502020204030204" pitchFamily="34" charset="0"/>
                <a:cs typeface="Times New Roman" panose="02020603050405020304" pitchFamily="18" charset="0"/>
              </a:rPr>
              <a:t> with </a:t>
            </a:r>
            <a:r>
              <a:rPr lang="en-GB" sz="1600" b="1" dirty="0">
                <a:latin typeface="Arial" panose="020B0604020202020204" pitchFamily="34" charset="0"/>
                <a:ea typeface="Calibri" panose="020F0502020204030204" pitchFamily="34" charset="0"/>
                <a:cs typeface="Times New Roman" panose="02020603050405020304" pitchFamily="18" charset="0"/>
              </a:rPr>
              <a:t>little justification.</a:t>
            </a:r>
            <a:r>
              <a:rPr lang="en-GB" sz="1600" dirty="0">
                <a:latin typeface="Arial" panose="020B0604020202020204" pitchFamily="34" charset="0"/>
                <a:ea typeface="Calibri" panose="020F0502020204030204" pitchFamily="34" charset="0"/>
                <a:cs typeface="Times New Roman" panose="02020603050405020304" pitchFamily="18" charset="0"/>
              </a:rPr>
              <a:t> </a:t>
            </a:r>
            <a:r>
              <a:rPr lang="en-GB" sz="1600" b="1" dirty="0">
                <a:latin typeface="Arial" panose="020B0604020202020204" pitchFamily="34" charset="0"/>
                <a:ea typeface="Calibri" panose="020F0502020204030204" pitchFamily="34" charset="0"/>
                <a:cs typeface="Times New Roman" panose="02020603050405020304" pitchFamily="18" charset="0"/>
              </a:rPr>
              <a:t>1-2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2 responses begin to offer </a:t>
            </a:r>
            <a:r>
              <a:rPr lang="en-GB" sz="1600" b="1" dirty="0">
                <a:latin typeface="Arial" panose="020B0604020202020204" pitchFamily="34" charset="0"/>
                <a:ea typeface="Calibri" panose="020F0502020204030204" pitchFamily="34" charset="0"/>
                <a:cs typeface="Times New Roman" panose="02020603050405020304" pitchFamily="18" charset="0"/>
              </a:rPr>
              <a:t>explanation </a:t>
            </a:r>
            <a:r>
              <a:rPr lang="en-GB" sz="1600" dirty="0">
                <a:latin typeface="Arial" panose="020B0604020202020204" pitchFamily="34" charset="0"/>
                <a:ea typeface="Calibri" panose="020F0502020204030204" pitchFamily="34" charset="0"/>
                <a:cs typeface="Times New Roman" panose="02020603050405020304" pitchFamily="18" charset="0"/>
              </a:rPr>
              <a:t>with </a:t>
            </a:r>
            <a:r>
              <a:rPr lang="en-GB" sz="1600" b="1" dirty="0">
                <a:latin typeface="Arial" panose="020B0604020202020204" pitchFamily="34" charset="0"/>
                <a:ea typeface="Calibri" panose="020F0502020204030204" pitchFamily="34" charset="0"/>
                <a:cs typeface="Times New Roman" panose="02020603050405020304" pitchFamily="18" charset="0"/>
              </a:rPr>
              <a:t>some justification</a:t>
            </a:r>
            <a:r>
              <a:rPr lang="en-GB" sz="1600" dirty="0">
                <a:latin typeface="Arial" panose="020B0604020202020204" pitchFamily="34" charset="0"/>
                <a:ea typeface="Calibri" panose="020F0502020204030204" pitchFamily="34" charset="0"/>
                <a:cs typeface="Times New Roman" panose="02020603050405020304" pitchFamily="18" charset="0"/>
              </a:rPr>
              <a:t>. </a:t>
            </a:r>
            <a:r>
              <a:rPr lang="en-GB" sz="1600" b="1" dirty="0">
                <a:latin typeface="Arial" panose="020B0604020202020204" pitchFamily="34" charset="0"/>
                <a:ea typeface="Calibri" panose="020F0502020204030204" pitchFamily="34" charset="0"/>
                <a:cs typeface="Times New Roman" panose="02020603050405020304" pitchFamily="18" charset="0"/>
              </a:rPr>
              <a:t>3-4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full explanation</a:t>
            </a:r>
            <a:r>
              <a:rPr lang="en-GB" sz="1600" dirty="0">
                <a:latin typeface="Arial" panose="020B0604020202020204" pitchFamily="34" charset="0"/>
                <a:ea typeface="Calibri" panose="020F0502020204030204" pitchFamily="34" charset="0"/>
                <a:cs typeface="Times New Roman" panose="02020603050405020304" pitchFamily="18" charset="0"/>
              </a:rPr>
              <a:t> with </a:t>
            </a:r>
            <a:r>
              <a:rPr lang="en-GB" sz="1600" b="1" dirty="0">
                <a:latin typeface="Arial" panose="020B0604020202020204" pitchFamily="34" charset="0"/>
                <a:ea typeface="Calibri" panose="020F0502020204030204" pitchFamily="34" charset="0"/>
                <a:cs typeface="Times New Roman" panose="02020603050405020304" pitchFamily="18" charset="0"/>
              </a:rPr>
              <a:t>well-supported justification</a:t>
            </a:r>
            <a:r>
              <a:rPr lang="en-GB" sz="1600" dirty="0">
                <a:latin typeface="Arial" panose="020B0604020202020204" pitchFamily="34" charset="0"/>
                <a:ea typeface="Calibri" panose="020F0502020204030204" pitchFamily="34" charset="0"/>
                <a:cs typeface="Times New Roman" panose="02020603050405020304" pitchFamily="18" charset="0"/>
              </a:rPr>
              <a:t>.</a:t>
            </a:r>
            <a:r>
              <a:rPr lang="en-GB" sz="1600" b="1" dirty="0">
                <a:latin typeface="Arial" panose="020B0604020202020204" pitchFamily="34" charset="0"/>
                <a:ea typeface="Calibri" panose="020F0502020204030204" pitchFamily="34" charset="0"/>
                <a:cs typeface="Times New Roman" panose="02020603050405020304" pitchFamily="18" charset="0"/>
              </a:rPr>
              <a:t> 5-6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b="1" dirty="0">
                <a:latin typeface="Arial" panose="020B0604020202020204" pitchFamily="34" charset="0"/>
                <a:ea typeface="Calibri" panose="020F0502020204030204" pitchFamily="34" charset="0"/>
                <a:cs typeface="Times New Roman" panose="02020603050405020304" pitchFamily="18" charset="0"/>
              </a:rPr>
              <a:t>Guidance</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Avoid considering the factors in isolation by offering a paragraph on each with some consideration of their importance/significance. There must be an attempt to justify the </a:t>
            </a:r>
            <a:r>
              <a:rPr lang="en-GB" sz="1600" b="1" dirty="0">
                <a:latin typeface="Arial" panose="020B0604020202020204" pitchFamily="34" charset="0"/>
                <a:ea typeface="Calibri" panose="020F0502020204030204" pitchFamily="34" charset="0"/>
                <a:cs typeface="Times New Roman" panose="02020603050405020304" pitchFamily="18" charset="0"/>
              </a:rPr>
              <a:t>relative</a:t>
            </a:r>
            <a:r>
              <a:rPr lang="en-GB" sz="1600" dirty="0">
                <a:latin typeface="Arial" panose="020B0604020202020204" pitchFamily="34" charset="0"/>
                <a:ea typeface="Calibri" panose="020F0502020204030204" pitchFamily="34" charset="0"/>
                <a:cs typeface="Times New Roman" panose="02020603050405020304" pitchFamily="18" charset="0"/>
              </a:rPr>
              <a:t> importance/significance of the issue which could be at the beginning or the end or, more encouragingly, it could pervade the response.</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87419534"/>
      </p:ext>
    </p:extLst>
  </p:cSld>
  <p:clrMapOvr>
    <a:masterClrMapping/>
  </p:clrMapOvr>
  <mc:AlternateContent xmlns:mc="http://schemas.openxmlformats.org/markup-compatibility/2006" xmlns:p14="http://schemas.microsoft.com/office/powerpoint/2010/main">
    <mc:Choice Requires="p14">
      <p:transition spd="slow" p14:dur="2000" advTm="96819"/>
    </mc:Choice>
    <mc:Fallback xmlns="">
      <p:transition spd="slow" advTm="96819"/>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16130" y="0"/>
            <a:ext cx="7227870" cy="908720"/>
          </a:xfrm>
        </p:spPr>
        <p:txBody>
          <a:bodyPr/>
          <a:lstStyle/>
          <a:p>
            <a:pPr algn="l"/>
            <a:r>
              <a:rPr lang="en-GB" dirty="0">
                <a:latin typeface="Gotham Rounded Book" pitchFamily="50" charset="0"/>
              </a:rPr>
              <a:t>Question 3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667821" y="1099336"/>
            <a:ext cx="8147406" cy="553998"/>
          </a:xfrm>
          <a:prstGeom prst="rect">
            <a:avLst/>
          </a:prstGeom>
        </p:spPr>
        <p:txBody>
          <a:bodyPr wrap="square">
            <a:spAutoFit/>
          </a:bodyPr>
          <a:lstStyle/>
          <a:p>
            <a:pPr>
              <a:spcAft>
                <a:spcPts val="0"/>
              </a:spcAft>
            </a:pPr>
            <a:endParaRPr lang="en-GB" sz="16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6B8CC1A9-C212-423A-B666-B8F8779F5E84}"/>
              </a:ext>
            </a:extLst>
          </p:cNvPr>
          <p:cNvSpPr/>
          <p:nvPr/>
        </p:nvSpPr>
        <p:spPr>
          <a:xfrm>
            <a:off x="328773" y="1203181"/>
            <a:ext cx="8676526" cy="5893921"/>
          </a:xfrm>
          <a:prstGeom prst="rect">
            <a:avLst/>
          </a:prstGeom>
        </p:spPr>
        <p:txBody>
          <a:bodyPr wrap="square">
            <a:spAutoFit/>
          </a:bodyPr>
          <a:lstStyle/>
          <a:p>
            <a:r>
              <a:rPr lang="en-GB" sz="1100" b="1" dirty="0"/>
              <a:t>Arrange the factors in order of their significance in effecting the lifestyles of many young Americans in the 1950s and 1960s. Explain your choices. </a:t>
            </a:r>
          </a:p>
          <a:p>
            <a:endParaRPr lang="en-GB" sz="1100" dirty="0"/>
          </a:p>
          <a:p>
            <a:r>
              <a:rPr lang="en-GB" sz="1100" b="1" dirty="0"/>
              <a:t>1st </a:t>
            </a:r>
            <a:r>
              <a:rPr lang="en-GB" sz="1100" b="1" u="sng" dirty="0"/>
              <a:t>youth culture</a:t>
            </a:r>
            <a:r>
              <a:rPr lang="en-GB" sz="1100" b="1" dirty="0"/>
              <a:t>      2nd </a:t>
            </a:r>
            <a:r>
              <a:rPr lang="en-GB" sz="1100" b="1" u="sng" dirty="0"/>
              <a:t>entertainment </a:t>
            </a:r>
            <a:r>
              <a:rPr lang="en-GB" sz="1100" b="1" dirty="0"/>
              <a:t>     3rd </a:t>
            </a:r>
            <a:r>
              <a:rPr lang="en-GB" sz="1100" b="1" u="sng" dirty="0"/>
              <a:t>role of women</a:t>
            </a:r>
            <a:r>
              <a:rPr lang="en-GB" sz="1100" b="1" dirty="0"/>
              <a:t> </a:t>
            </a:r>
            <a:endParaRPr lang="en-GB" sz="1100" dirty="0"/>
          </a:p>
          <a:p>
            <a:r>
              <a:rPr lang="en-GB" sz="1100" dirty="0"/>
              <a:t>All of these factors played a key role in revolutionising the role of young people and their lives in the 1950s and 1960s. </a:t>
            </a:r>
          </a:p>
          <a:p>
            <a:r>
              <a:rPr lang="en-GB" sz="1100" dirty="0"/>
              <a:t>The most significant was the changes in youth culture. During the 1950s, due to post war affluence, teenagers had more money than ever with an average of $10 to $15 per week in 1950. This led to products being specifically targeted at teenagers letting them create their own identity, different from their parents, and creating the teenage rebellion where they changed their lifestyles to rebellious activities of gangs and alcoholism as well as distinctive clothing. Throughout the 60s, the youth culture affected young Americans most as they developed an ‘enjoy today’ attitude due to the nuclear war threat and accepted a counterculture role against society's conservatism as hippies and beatniks. </a:t>
            </a:r>
          </a:p>
          <a:p>
            <a:r>
              <a:rPr lang="en-GB" sz="1100" dirty="0"/>
              <a:t>The second most significant change was in entertainment. Elvis Presley established rock and roll music, appealing to teenagers in 1956. This changed their lifestyles as it gave teenagers their own music to listen to and his sensual behaviour and dress sense influenced their own. Also protest singers like Bob Dylan encouraged students to protest in their lives. The introduction of anti-heroes in targeted Hollywood films like James Dean in ‘Rebel without a Cause’ encouraged teens to keep up the generation gaps. Yet entertainment wasn't as significant as youth culture, as many young black Americans in poverty in inner cities couldn't access this entertainment. </a:t>
            </a:r>
          </a:p>
          <a:p>
            <a:r>
              <a:rPr lang="en-GB" sz="1100" dirty="0"/>
              <a:t>The change in role of women was least significant in the youth’s lives as although groups like NOW and the Women's liberation movement and the increase in women's employment post war increased gender equality, this didn't affect the youth as much as the movement focused on suburban housewives in traditional roles. </a:t>
            </a:r>
          </a:p>
          <a:p>
            <a:r>
              <a:rPr lang="en-GB" sz="1100" b="1" dirty="0"/>
              <a:t>3/3</a:t>
            </a:r>
            <a:endParaRPr lang="en-GB" sz="1100" dirty="0"/>
          </a:p>
          <a:p>
            <a:r>
              <a:rPr lang="en-GB" sz="1100" b="1" dirty="0"/>
              <a:t>6/6</a:t>
            </a:r>
            <a:endParaRPr lang="en-GB" sz="1100" dirty="0"/>
          </a:p>
          <a:p>
            <a:r>
              <a:rPr lang="en-GB" sz="1100" b="1" dirty="0"/>
              <a:t>Total 9</a:t>
            </a:r>
          </a:p>
          <a:p>
            <a:endParaRPr lang="en-GB" sz="1100" dirty="0"/>
          </a:p>
          <a:p>
            <a:r>
              <a:rPr lang="en-GB" sz="1100" dirty="0"/>
              <a:t>Opens with a judgement.  AO2</a:t>
            </a:r>
          </a:p>
          <a:p>
            <a:r>
              <a:rPr lang="en-GB" sz="1100" dirty="0"/>
              <a:t>Offers specific detail.  AO1</a:t>
            </a:r>
          </a:p>
          <a:p>
            <a:r>
              <a:rPr lang="en-GB" sz="1100" dirty="0"/>
              <a:t>Considers the impact of change.  AO2</a:t>
            </a:r>
          </a:p>
          <a:p>
            <a:r>
              <a:rPr lang="en-GB" sz="1100" dirty="0"/>
              <a:t>Identifies sub-groups.  AO1</a:t>
            </a:r>
          </a:p>
          <a:p>
            <a:r>
              <a:rPr lang="en-GB" sz="1100" dirty="0"/>
              <a:t>Considers the impact of change.  AO2</a:t>
            </a:r>
          </a:p>
          <a:p>
            <a:r>
              <a:rPr lang="en-GB" sz="1100" dirty="0"/>
              <a:t>Sound focus on how music and the media affected lives.  AO2</a:t>
            </a:r>
          </a:p>
          <a:p>
            <a:r>
              <a:rPr lang="en-GB" sz="1100" dirty="0"/>
              <a:t>Offers analysis of the issue.  AO2</a:t>
            </a:r>
          </a:p>
          <a:p>
            <a:r>
              <a:rPr lang="en-GB" sz="1100" dirty="0"/>
              <a:t>Recognises the relative significance of the factors.  AO2</a:t>
            </a:r>
          </a:p>
          <a:p>
            <a:r>
              <a:rPr lang="en-GB" sz="1100" dirty="0"/>
              <a:t>The candidate demonstrates detailed knowledge and understanding of the factors and gains Band 3 and 3 marks for AO1. There is supported analysis of societal impact together with appreciation of the relative significance of the factors which is enough for Band 3 and 6 marks for AO2.                        9/9</a:t>
            </a:r>
          </a:p>
          <a:p>
            <a:r>
              <a:rPr lang="en-GB" sz="1100" dirty="0"/>
              <a:t> </a:t>
            </a:r>
          </a:p>
          <a:p>
            <a:pP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647417"/>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9583506-6249-498B-B3CD-A141C02D161C}"/>
              </a:ext>
            </a:extLst>
          </p:cNvPr>
          <p:cNvPicPr>
            <a:picLocks noChangeAspect="1"/>
          </p:cNvPicPr>
          <p:nvPr/>
        </p:nvPicPr>
        <p:blipFill>
          <a:blip r:embed="rId3"/>
          <a:stretch>
            <a:fillRect/>
          </a:stretch>
        </p:blipFill>
        <p:spPr>
          <a:xfrm>
            <a:off x="136836" y="2537007"/>
            <a:ext cx="5691982" cy="1231283"/>
          </a:xfrm>
          <a:prstGeom prst="rect">
            <a:avLst/>
          </a:prstGeom>
        </p:spPr>
      </p:pic>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4 general guidance</a:t>
            </a:r>
          </a:p>
        </p:txBody>
      </p:sp>
      <p:pic>
        <p:nvPicPr>
          <p:cNvPr id="5" name="Picture 4">
            <a:extLst>
              <a:ext uri="{FF2B5EF4-FFF2-40B4-BE49-F238E27FC236}">
                <a16:creationId xmlns:a16="http://schemas.microsoft.com/office/drawing/2014/main" id="{DB334F48-D0C5-45F4-B366-58594D611403}"/>
              </a:ext>
            </a:extLst>
          </p:cNvPr>
          <p:cNvPicPr>
            <a:picLocks noChangeAspect="1"/>
          </p:cNvPicPr>
          <p:nvPr/>
        </p:nvPicPr>
        <p:blipFill>
          <a:blip r:embed="rId4"/>
          <a:stretch>
            <a:fillRect/>
          </a:stretch>
        </p:blipFill>
        <p:spPr>
          <a:xfrm>
            <a:off x="136836" y="978468"/>
            <a:ext cx="5680711" cy="1532720"/>
          </a:xfrm>
          <a:prstGeom prst="rect">
            <a:avLst/>
          </a:prstGeom>
        </p:spPr>
      </p:pic>
      <p:sp>
        <p:nvSpPr>
          <p:cNvPr id="2" name="Rectangle 1">
            <a:extLst>
              <a:ext uri="{FF2B5EF4-FFF2-40B4-BE49-F238E27FC236}">
                <a16:creationId xmlns:a16="http://schemas.microsoft.com/office/drawing/2014/main" id="{A8DCB0BE-CCD3-402C-B42F-6CDB6A5DAA32}"/>
              </a:ext>
            </a:extLst>
          </p:cNvPr>
          <p:cNvSpPr/>
          <p:nvPr/>
        </p:nvSpPr>
        <p:spPr>
          <a:xfrm>
            <a:off x="231169" y="4139475"/>
            <a:ext cx="7325473" cy="670120"/>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need to provide a reasoned, focused and supported </a:t>
            </a:r>
            <a:r>
              <a:rPr lang="en-GB" b="1" dirty="0">
                <a:latin typeface="Arial" panose="020B0604020202020204" pitchFamily="34" charset="0"/>
                <a:ea typeface="Calibri" panose="020F0502020204030204" pitchFamily="34" charset="0"/>
                <a:cs typeface="Times New Roman" panose="02020603050405020304" pitchFamily="18" charset="0"/>
              </a:rPr>
              <a:t>explanation </a:t>
            </a:r>
            <a:r>
              <a:rPr lang="en-GB" dirty="0">
                <a:latin typeface="Arial" panose="020B0604020202020204" pitchFamily="34" charset="0"/>
                <a:ea typeface="Calibri" panose="020F0502020204030204" pitchFamily="34" charset="0"/>
                <a:cs typeface="Times New Roman" panose="02020603050405020304" pitchFamily="18" charset="0"/>
              </a:rPr>
              <a:t>of an issue.</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52893889"/>
      </p:ext>
    </p:extLst>
  </p:cSld>
  <p:clrMapOvr>
    <a:masterClrMapping/>
  </p:clrMapOvr>
  <mc:AlternateContent xmlns:mc="http://schemas.openxmlformats.org/markup-compatibility/2006" xmlns:p14="http://schemas.microsoft.com/office/powerpoint/2010/main">
    <mc:Choice Requires="p14">
      <p:transition spd="slow" p14:dur="2000" advTm="99760"/>
    </mc:Choice>
    <mc:Fallback xmlns="">
      <p:transition spd="slow" advTm="9976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13734" y="0"/>
            <a:ext cx="7130265" cy="908720"/>
          </a:xfrm>
        </p:spPr>
        <p:txBody>
          <a:bodyPr/>
          <a:lstStyle/>
          <a:p>
            <a:pPr algn="l"/>
            <a:r>
              <a:rPr lang="en-GB" dirty="0">
                <a:latin typeface="Gotham Rounded Book" pitchFamily="50" charset="0"/>
              </a:rPr>
              <a:t>Marking Question 4</a:t>
            </a:r>
          </a:p>
        </p:txBody>
      </p:sp>
      <p:pic>
        <p:nvPicPr>
          <p:cNvPr id="2" name="Picture 1">
            <a:extLst>
              <a:ext uri="{FF2B5EF4-FFF2-40B4-BE49-F238E27FC236}">
                <a16:creationId xmlns:a16="http://schemas.microsoft.com/office/drawing/2014/main" id="{C7DE4642-6095-46AE-A12D-DE20C8A41603}"/>
              </a:ext>
            </a:extLst>
          </p:cNvPr>
          <p:cNvPicPr>
            <a:picLocks noChangeAspect="1"/>
          </p:cNvPicPr>
          <p:nvPr/>
        </p:nvPicPr>
        <p:blipFill>
          <a:blip r:embed="rId3"/>
          <a:stretch>
            <a:fillRect/>
          </a:stretch>
        </p:blipFill>
        <p:spPr>
          <a:xfrm>
            <a:off x="37423" y="2238233"/>
            <a:ext cx="4344417" cy="3197541"/>
          </a:xfrm>
          <a:prstGeom prst="rect">
            <a:avLst/>
          </a:prstGeom>
        </p:spPr>
      </p:pic>
      <p:pic>
        <p:nvPicPr>
          <p:cNvPr id="3" name="Picture 2">
            <a:extLst>
              <a:ext uri="{FF2B5EF4-FFF2-40B4-BE49-F238E27FC236}">
                <a16:creationId xmlns:a16="http://schemas.microsoft.com/office/drawing/2014/main" id="{9FD578A8-F9EE-413A-9683-8587A64B37AC}"/>
              </a:ext>
            </a:extLst>
          </p:cNvPr>
          <p:cNvPicPr>
            <a:picLocks noChangeAspect="1"/>
          </p:cNvPicPr>
          <p:nvPr/>
        </p:nvPicPr>
        <p:blipFill>
          <a:blip r:embed="rId4"/>
          <a:stretch>
            <a:fillRect/>
          </a:stretch>
        </p:blipFill>
        <p:spPr>
          <a:xfrm>
            <a:off x="4388115" y="2524837"/>
            <a:ext cx="4755885" cy="2612585"/>
          </a:xfrm>
          <a:prstGeom prst="rect">
            <a:avLst/>
          </a:prstGeom>
        </p:spPr>
      </p:pic>
    </p:spTree>
    <p:extLst>
      <p:ext uri="{BB962C8B-B14F-4D97-AF65-F5344CB8AC3E}">
        <p14:creationId xmlns:p14="http://schemas.microsoft.com/office/powerpoint/2010/main" val="3708703325"/>
      </p:ext>
    </p:extLst>
  </p:cSld>
  <p:clrMapOvr>
    <a:masterClrMapping/>
  </p:clrMapOvr>
  <mc:AlternateContent xmlns:mc="http://schemas.openxmlformats.org/markup-compatibility/2006" xmlns:p14="http://schemas.microsoft.com/office/powerpoint/2010/main">
    <mc:Choice Requires="p14">
      <p:transition spd="slow" p14:dur="2000" advTm="99760"/>
    </mc:Choice>
    <mc:Fallback xmlns="">
      <p:transition spd="slow" advTm="9976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80516" y="0"/>
            <a:ext cx="7063483" cy="908720"/>
          </a:xfrm>
        </p:spPr>
        <p:txBody>
          <a:bodyPr/>
          <a:lstStyle/>
          <a:p>
            <a:pPr algn="l"/>
            <a:r>
              <a:rPr lang="en-GB" dirty="0">
                <a:latin typeface="Gotham Rounded Book" pitchFamily="50" charset="0"/>
              </a:rPr>
              <a:t>Marking Question 4</a:t>
            </a:r>
          </a:p>
        </p:txBody>
      </p:sp>
      <p:sp>
        <p:nvSpPr>
          <p:cNvPr id="4" name="Rectangle 3">
            <a:extLst>
              <a:ext uri="{FF2B5EF4-FFF2-40B4-BE49-F238E27FC236}">
                <a16:creationId xmlns:a16="http://schemas.microsoft.com/office/drawing/2014/main" id="{2CE36C4B-0032-46B4-BFB3-2F6C28467B17}"/>
              </a:ext>
            </a:extLst>
          </p:cNvPr>
          <p:cNvSpPr/>
          <p:nvPr/>
        </p:nvSpPr>
        <p:spPr>
          <a:xfrm>
            <a:off x="421241" y="1144722"/>
            <a:ext cx="8650840" cy="4896084"/>
          </a:xfrm>
          <a:prstGeom prst="rect">
            <a:avLst/>
          </a:prstGeom>
        </p:spPr>
        <p:txBody>
          <a:bodyPr wrap="square">
            <a:spAutoFit/>
          </a:bodyPr>
          <a:lstStyle/>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Question 4 targets </a:t>
            </a:r>
            <a:r>
              <a:rPr lang="en-GB" sz="1600" b="1" dirty="0">
                <a:latin typeface="Arial" panose="020B0604020202020204" pitchFamily="34" charset="0"/>
                <a:ea typeface="Calibri" panose="020F0502020204030204" pitchFamily="34" charset="0"/>
                <a:cs typeface="Times New Roman" panose="02020603050405020304" pitchFamily="18" charset="0"/>
              </a:rPr>
              <a:t>AO1 </a:t>
            </a:r>
            <a:r>
              <a:rPr lang="en-GB" sz="1600" dirty="0">
                <a:latin typeface="Arial" panose="020B0604020202020204" pitchFamily="34" charset="0"/>
                <a:ea typeface="Calibri" panose="020F0502020204030204" pitchFamily="34" charset="0"/>
                <a:cs typeface="Times New Roman" panose="02020603050405020304" pitchFamily="18" charset="0"/>
              </a:rPr>
              <a:t>for </a:t>
            </a:r>
            <a:r>
              <a:rPr lang="en-GB" sz="1600" b="1" dirty="0">
                <a:latin typeface="Arial" panose="020B0604020202020204" pitchFamily="34" charset="0"/>
                <a:ea typeface="Calibri" panose="020F0502020204030204" pitchFamily="34" charset="0"/>
                <a:cs typeface="Times New Roman" panose="02020603050405020304" pitchFamily="18" charset="0"/>
              </a:rPr>
              <a:t>3</a:t>
            </a:r>
            <a:r>
              <a:rPr lang="en-GB" sz="1600" dirty="0">
                <a:latin typeface="Arial" panose="020B0604020202020204" pitchFamily="34" charset="0"/>
                <a:ea typeface="Calibri" panose="020F0502020204030204" pitchFamily="34" charset="0"/>
                <a:cs typeface="Times New Roman" panose="02020603050405020304" pitchFamily="18" charset="0"/>
              </a:rPr>
              <a:t> marks and </a:t>
            </a:r>
            <a:r>
              <a:rPr lang="en-GB" sz="1600" b="1" dirty="0">
                <a:latin typeface="Arial" panose="020B0604020202020204" pitchFamily="34" charset="0"/>
                <a:ea typeface="Calibri" panose="020F0502020204030204" pitchFamily="34" charset="0"/>
                <a:cs typeface="Times New Roman" panose="02020603050405020304" pitchFamily="18" charset="0"/>
              </a:rPr>
              <a:t>AO2</a:t>
            </a:r>
            <a:r>
              <a:rPr lang="en-GB" sz="1600" dirty="0">
                <a:latin typeface="Arial" panose="020B0604020202020204" pitchFamily="34" charset="0"/>
                <a:ea typeface="Calibri" panose="020F0502020204030204" pitchFamily="34" charset="0"/>
                <a:cs typeface="Times New Roman" panose="02020603050405020304" pitchFamily="18" charset="0"/>
              </a:rPr>
              <a:t> for </a:t>
            </a:r>
            <a:r>
              <a:rPr lang="en-GB" sz="1600" b="1" dirty="0">
                <a:latin typeface="Arial" panose="020B0604020202020204" pitchFamily="34" charset="0"/>
                <a:ea typeface="Calibri" panose="020F0502020204030204" pitchFamily="34" charset="0"/>
                <a:cs typeface="Times New Roman" panose="02020603050405020304" pitchFamily="18" charset="0"/>
              </a:rPr>
              <a:t>5</a:t>
            </a:r>
            <a:r>
              <a:rPr lang="en-GB" sz="1600" dirty="0">
                <a:latin typeface="Arial" panose="020B0604020202020204" pitchFamily="34" charset="0"/>
                <a:ea typeface="Calibri" panose="020F0502020204030204" pitchFamily="34" charset="0"/>
                <a:cs typeface="Times New Roman" panose="02020603050405020304" pitchFamily="18" charset="0"/>
              </a:rPr>
              <a:t> marks. </a:t>
            </a:r>
            <a:r>
              <a:rPr lang="en-GB" sz="1600" dirty="0">
                <a:latin typeface="Arial" panose="020B0604020202020204" pitchFamily="34" charset="0"/>
                <a:ea typeface="Calibri" panose="020F0502020204030204" pitchFamily="34" charset="0"/>
                <a:cs typeface="Arial" panose="020B0604020202020204" pitchFamily="34" charset="0"/>
              </a:rPr>
              <a:t>U</a:t>
            </a:r>
            <a:r>
              <a:rPr lang="en-GB" sz="1600" dirty="0">
                <a:latin typeface="Arial" panose="020B0604020202020204" pitchFamily="34" charset="0"/>
                <a:cs typeface="Arial" panose="020B0604020202020204" pitchFamily="34" charset="0"/>
              </a:rPr>
              <a:t>nderline in </a:t>
            </a:r>
            <a:r>
              <a:rPr lang="en-GB" sz="1600" b="1" u="sng" dirty="0">
                <a:latin typeface="Arial" panose="020B0604020202020204" pitchFamily="34" charset="0"/>
                <a:cs typeface="Arial" panose="020B0604020202020204" pitchFamily="34" charset="0"/>
              </a:rPr>
              <a:t>red </a:t>
            </a:r>
            <a:r>
              <a:rPr lang="en-GB" sz="1600" dirty="0">
                <a:latin typeface="Arial" panose="020B0604020202020204" pitchFamily="34" charset="0"/>
                <a:cs typeface="Arial" panose="020B0604020202020204" pitchFamily="34" charset="0"/>
              </a:rPr>
              <a:t>where an example of AO1 is seen. Highlight AO2 in yellow.</a:t>
            </a:r>
            <a:r>
              <a:rPr lang="en-GB" sz="1600" dirty="0">
                <a:latin typeface="Arial" panose="020B0604020202020204" pitchFamily="34" charset="0"/>
                <a:ea typeface="Calibri" panose="020F0502020204030204" pitchFamily="34" charset="0"/>
                <a:cs typeface="Arial" panose="020B0604020202020204" pitchFamily="34" charset="0"/>
              </a:rPr>
              <a:t> </a:t>
            </a: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For</a:t>
            </a:r>
            <a:r>
              <a:rPr lang="en-GB" sz="1600" b="1" dirty="0">
                <a:latin typeface="Arial" panose="020B0604020202020204" pitchFamily="34" charset="0"/>
                <a:ea typeface="Calibri" panose="020F0502020204030204" pitchFamily="34" charset="0"/>
                <a:cs typeface="Times New Roman" panose="02020603050405020304" pitchFamily="18" charset="0"/>
              </a:rPr>
              <a:t> AO1</a:t>
            </a:r>
            <a:r>
              <a:rPr lang="en-GB" sz="1600"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1 responses offer</a:t>
            </a:r>
            <a:r>
              <a:rPr lang="en-GB" sz="1600" b="1" dirty="0">
                <a:latin typeface="Arial" panose="020B0604020202020204" pitchFamily="34" charset="0"/>
                <a:ea typeface="Calibri" panose="020F0502020204030204" pitchFamily="34" charset="0"/>
                <a:cs typeface="Times New Roman" panose="02020603050405020304" pitchFamily="18" charset="0"/>
              </a:rPr>
              <a:t> limited</a:t>
            </a:r>
            <a:r>
              <a:rPr lang="en-GB" sz="16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600" b="1" dirty="0">
                <a:latin typeface="Arial" panose="020B0604020202020204" pitchFamily="34" charset="0"/>
                <a:ea typeface="Calibri" panose="020F0502020204030204" pitchFamily="34" charset="0"/>
                <a:cs typeface="Times New Roman" panose="02020603050405020304" pitchFamily="18" charset="0"/>
              </a:rPr>
              <a:t>1 mark</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some</a:t>
            </a:r>
            <a:r>
              <a:rPr lang="en-GB" sz="16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600" b="1" dirty="0">
                <a:latin typeface="Arial" panose="020B0604020202020204" pitchFamily="34" charset="0"/>
                <a:ea typeface="Calibri" panose="020F0502020204030204" pitchFamily="34" charset="0"/>
                <a:cs typeface="Times New Roman" panose="02020603050405020304" pitchFamily="18" charset="0"/>
              </a:rPr>
              <a:t>2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detailed </a:t>
            </a:r>
            <a:r>
              <a:rPr lang="en-GB" sz="1600" dirty="0">
                <a:latin typeface="Arial" panose="020B0604020202020204" pitchFamily="34" charset="0"/>
                <a:ea typeface="Calibri" panose="020F0502020204030204" pitchFamily="34" charset="0"/>
                <a:cs typeface="Times New Roman" panose="02020603050405020304" pitchFamily="18" charset="0"/>
              </a:rPr>
              <a:t>knowledge and understanding.</a:t>
            </a:r>
            <a:r>
              <a:rPr lang="en-GB" sz="1600" b="1" dirty="0">
                <a:latin typeface="Arial" panose="020B0604020202020204" pitchFamily="34" charset="0"/>
                <a:ea typeface="Calibri" panose="020F0502020204030204" pitchFamily="34" charset="0"/>
                <a:cs typeface="Times New Roman" panose="02020603050405020304" pitchFamily="18" charset="0"/>
              </a:rPr>
              <a:t> 3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For </a:t>
            </a:r>
            <a:r>
              <a:rPr lang="en-GB" sz="1600" b="1" dirty="0">
                <a:latin typeface="Arial" panose="020B0604020202020204" pitchFamily="34" charset="0"/>
                <a:ea typeface="Calibri" panose="020F0502020204030204" pitchFamily="34" charset="0"/>
                <a:cs typeface="Times New Roman" panose="02020603050405020304" pitchFamily="18" charset="0"/>
              </a:rPr>
              <a:t>AO2</a:t>
            </a:r>
            <a:r>
              <a:rPr lang="en-GB" sz="1600" dirty="0">
                <a:latin typeface="Arial" panose="020B0604020202020204" pitchFamily="34" charset="0"/>
                <a:ea typeface="Calibri" panose="020F0502020204030204" pitchFamily="34" charset="0"/>
                <a:cs typeface="Times New Roman" panose="02020603050405020304" pitchFamily="18" charset="0"/>
              </a:rPr>
              <a:t> –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1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limited</a:t>
            </a:r>
            <a:r>
              <a:rPr lang="en-GB" sz="1600" dirty="0">
                <a:latin typeface="Arial" panose="020B0604020202020204" pitchFamily="34" charset="0"/>
                <a:ea typeface="Calibri" panose="020F0502020204030204" pitchFamily="34" charset="0"/>
                <a:cs typeface="Times New Roman" panose="02020603050405020304" pitchFamily="18" charset="0"/>
              </a:rPr>
              <a:t> explanation. </a:t>
            </a:r>
            <a:r>
              <a:rPr lang="en-GB" sz="1600" b="1" dirty="0">
                <a:latin typeface="Arial" panose="020B0604020202020204" pitchFamily="34" charset="0"/>
                <a:ea typeface="Calibri" panose="020F0502020204030204" pitchFamily="34" charset="0"/>
                <a:cs typeface="Times New Roman" panose="02020603050405020304" pitchFamily="18" charset="0"/>
              </a:rPr>
              <a:t>1 mark</a:t>
            </a:r>
            <a:r>
              <a:rPr lang="en-GB" sz="1600"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partial</a:t>
            </a:r>
            <a:r>
              <a:rPr lang="en-GB" sz="1600" dirty="0">
                <a:latin typeface="Arial" panose="020B0604020202020204" pitchFamily="34" charset="0"/>
                <a:ea typeface="Calibri" panose="020F0502020204030204" pitchFamily="34" charset="0"/>
                <a:cs typeface="Times New Roman" panose="02020603050405020304" pitchFamily="18" charset="0"/>
              </a:rPr>
              <a:t> explanation. </a:t>
            </a:r>
            <a:r>
              <a:rPr lang="en-GB" sz="1600" b="1" dirty="0">
                <a:latin typeface="Arial" panose="020B0604020202020204" pitchFamily="34" charset="0"/>
                <a:ea typeface="Calibri" panose="020F0502020204030204" pitchFamily="34" charset="0"/>
                <a:cs typeface="Times New Roman" panose="02020603050405020304" pitchFamily="18" charset="0"/>
              </a:rPr>
              <a:t>2-3 marks</a:t>
            </a:r>
            <a:r>
              <a:rPr lang="en-GB" sz="1600"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sz="1600" b="1" dirty="0">
                <a:latin typeface="Arial" panose="020B0604020202020204" pitchFamily="34" charset="0"/>
                <a:ea typeface="Calibri" panose="020F0502020204030204" pitchFamily="34" charset="0"/>
                <a:cs typeface="Times New Roman" panose="02020603050405020304" pitchFamily="18" charset="0"/>
              </a:rPr>
              <a:t>full </a:t>
            </a:r>
            <a:r>
              <a:rPr lang="en-GB" sz="1600" dirty="0">
                <a:latin typeface="Arial" panose="020B0604020202020204" pitchFamily="34" charset="0"/>
                <a:ea typeface="Calibri" panose="020F0502020204030204" pitchFamily="34" charset="0"/>
                <a:cs typeface="Times New Roman" panose="02020603050405020304" pitchFamily="18" charset="0"/>
              </a:rPr>
              <a:t>explanation. </a:t>
            </a:r>
            <a:r>
              <a:rPr lang="en-GB" sz="1600" b="1" dirty="0">
                <a:latin typeface="Arial" panose="020B0604020202020204" pitchFamily="34" charset="0"/>
                <a:ea typeface="Calibri" panose="020F0502020204030204" pitchFamily="34" charset="0"/>
                <a:cs typeface="Times New Roman" panose="02020603050405020304" pitchFamily="18" charset="0"/>
              </a:rPr>
              <a:t>4-5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b="1" dirty="0">
                <a:latin typeface="Arial" panose="020B0604020202020204" pitchFamily="34" charset="0"/>
                <a:ea typeface="Calibri" panose="020F0502020204030204" pitchFamily="34" charset="0"/>
                <a:cs typeface="Times New Roman" panose="02020603050405020304" pitchFamily="18" charset="0"/>
              </a:rPr>
              <a:t>Guidance</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While there is a need to provide contextual knowledge, candidates should aim to go beyond largely narrative accounts and provide a clear and reasoned </a:t>
            </a:r>
            <a:r>
              <a:rPr lang="en-GB" sz="1600" b="1" dirty="0">
                <a:latin typeface="Arial" panose="020B0604020202020204" pitchFamily="34" charset="0"/>
                <a:ea typeface="Calibri" panose="020F0502020204030204" pitchFamily="34" charset="0"/>
                <a:cs typeface="Times New Roman" panose="02020603050405020304" pitchFamily="18" charset="0"/>
              </a:rPr>
              <a:t>explanation</a:t>
            </a:r>
            <a:r>
              <a:rPr lang="en-GB" sz="1600" dirty="0">
                <a:latin typeface="Arial" panose="020B0604020202020204" pitchFamily="34" charset="0"/>
                <a:ea typeface="Calibri" panose="020F0502020204030204" pitchFamily="34" charset="0"/>
                <a:cs typeface="Times New Roman" panose="02020603050405020304" pitchFamily="18" charset="0"/>
              </a:rPr>
              <a:t> of the issue.</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6170011"/>
      </p:ext>
    </p:extLst>
  </p:cSld>
  <p:clrMapOvr>
    <a:masterClrMapping/>
  </p:clrMapOvr>
  <mc:AlternateContent xmlns:mc="http://schemas.openxmlformats.org/markup-compatibility/2006" xmlns:p14="http://schemas.microsoft.com/office/powerpoint/2010/main">
    <mc:Choice Requires="p14">
      <p:transition spd="slow" p14:dur="2000" advTm="99760"/>
    </mc:Choice>
    <mc:Fallback xmlns="">
      <p:transition spd="slow" advTm="9976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29027D1-535E-44A7-AD8E-53048231836A}"/>
              </a:ext>
            </a:extLst>
          </p:cNvPr>
          <p:cNvSpPr txBox="1">
            <a:spLocks/>
          </p:cNvSpPr>
          <p:nvPr/>
        </p:nvSpPr>
        <p:spPr>
          <a:xfrm>
            <a:off x="215757" y="231569"/>
            <a:ext cx="8245012"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r>
              <a:rPr lang="en-GB" sz="3600" dirty="0">
                <a:solidFill>
                  <a:schemeClr val="bg1"/>
                </a:solidFill>
                <a:latin typeface="+mj-lt"/>
              </a:rPr>
              <a:t>Introduction</a:t>
            </a:r>
          </a:p>
        </p:txBody>
      </p:sp>
      <p:sp>
        <p:nvSpPr>
          <p:cNvPr id="10" name="Content Placeholder 2">
            <a:extLst>
              <a:ext uri="{FF2B5EF4-FFF2-40B4-BE49-F238E27FC236}">
                <a16:creationId xmlns:a16="http://schemas.microsoft.com/office/drawing/2014/main" id="{62FC341F-79AA-498F-8206-A1191C5F2117}"/>
              </a:ext>
            </a:extLst>
          </p:cNvPr>
          <p:cNvSpPr txBox="1">
            <a:spLocks/>
          </p:cNvSpPr>
          <p:nvPr/>
        </p:nvSpPr>
        <p:spPr>
          <a:xfrm>
            <a:off x="540589" y="1548645"/>
            <a:ext cx="8039819" cy="5001680"/>
          </a:xfrm>
          <a:prstGeom prst="rect">
            <a:avLst/>
          </a:prstGeom>
        </p:spPr>
        <p:txBody>
          <a:bodyPr>
            <a:normAutofit/>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sz="3600" dirty="0">
              <a:latin typeface="+mn-lt"/>
              <a:ea typeface="Cambria" panose="02040503050406030204" pitchFamily="18" charset="0"/>
              <a:cs typeface="Cambria" panose="02040503050406030204" pitchFamily="18" charset="0"/>
            </a:endParaRPr>
          </a:p>
          <a:p>
            <a:endParaRPr lang="en-GB" sz="3600" dirty="0">
              <a:latin typeface="+mn-lt"/>
              <a:ea typeface="Cambria" panose="02040503050406030204" pitchFamily="18" charset="0"/>
              <a:cs typeface="Cambria" panose="02040503050406030204" pitchFamily="18" charset="0"/>
            </a:endParaRPr>
          </a:p>
        </p:txBody>
      </p:sp>
      <p:sp>
        <p:nvSpPr>
          <p:cNvPr id="3" name="Rectangle 2">
            <a:extLst>
              <a:ext uri="{FF2B5EF4-FFF2-40B4-BE49-F238E27FC236}">
                <a16:creationId xmlns:a16="http://schemas.microsoft.com/office/drawing/2014/main" id="{29A3A5CE-EFC7-46EC-BB2F-16F66E390A34}"/>
              </a:ext>
            </a:extLst>
          </p:cNvPr>
          <p:cNvSpPr/>
          <p:nvPr/>
        </p:nvSpPr>
        <p:spPr>
          <a:xfrm>
            <a:off x="847619" y="2116475"/>
            <a:ext cx="7613150" cy="2677656"/>
          </a:xfrm>
          <a:prstGeom prst="rect">
            <a:avLst/>
          </a:prstGeom>
        </p:spPr>
        <p:txBody>
          <a:bodyPr wrap="square">
            <a:spAutoFit/>
          </a:bodyPr>
          <a:lstStyle/>
          <a:p>
            <a:pPr lvl="0" defTabSz="914400">
              <a:defRPr/>
            </a:pPr>
            <a:r>
              <a:rPr lang="en-US" sz="2400" dirty="0"/>
              <a:t>Welcome to the GCSE History marking guidance for the Component 2 Development of the USA and Health and Medicine papers. Please note that although the focus of this marking guidance is on the summer 2019 Development of the USA and Health and Medicine papers, the advice provided on each question for both papers applies equally to </a:t>
            </a:r>
            <a:r>
              <a:rPr lang="en-US" sz="2400" b="1" dirty="0"/>
              <a:t>all</a:t>
            </a:r>
            <a:r>
              <a:rPr lang="en-US" sz="2400" dirty="0"/>
              <a:t> equivalent examination papers.</a:t>
            </a:r>
            <a:endParaRPr lang="en-GB" sz="2400" dirty="0"/>
          </a:p>
        </p:txBody>
      </p:sp>
    </p:spTree>
    <p:extLst>
      <p:ext uri="{BB962C8B-B14F-4D97-AF65-F5344CB8AC3E}">
        <p14:creationId xmlns:p14="http://schemas.microsoft.com/office/powerpoint/2010/main" val="2297986941"/>
      </p:ext>
    </p:extLst>
  </p:cSld>
  <p:clrMapOvr>
    <a:masterClrMapping/>
  </p:clrMapOvr>
  <mc:AlternateContent xmlns:mc="http://schemas.openxmlformats.org/markup-compatibility/2006" xmlns:p14="http://schemas.microsoft.com/office/powerpoint/2010/main">
    <mc:Choice Requires="p14">
      <p:transition spd="slow" p14:dur="2000" advTm="18715"/>
    </mc:Choice>
    <mc:Fallback xmlns="">
      <p:transition spd="slow" advTm="1871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21266" y="0"/>
            <a:ext cx="7222733" cy="908720"/>
          </a:xfrm>
        </p:spPr>
        <p:txBody>
          <a:bodyPr/>
          <a:lstStyle/>
          <a:p>
            <a:pPr algn="l"/>
            <a:r>
              <a:rPr lang="en-GB" dirty="0">
                <a:latin typeface="Gotham Rounded Book" pitchFamily="50" charset="0"/>
              </a:rPr>
              <a:t>Question 4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667821" y="1099336"/>
            <a:ext cx="8147406" cy="553998"/>
          </a:xfrm>
          <a:prstGeom prst="rect">
            <a:avLst/>
          </a:prstGeom>
        </p:spPr>
        <p:txBody>
          <a:bodyPr wrap="square">
            <a:spAutoFit/>
          </a:bodyPr>
          <a:lstStyle/>
          <a:p>
            <a:pPr>
              <a:spcAft>
                <a:spcPts val="0"/>
              </a:spcAft>
            </a:pPr>
            <a:endParaRPr lang="en-GB" sz="16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6B8CC1A9-C212-423A-B666-B8F8779F5E84}"/>
              </a:ext>
            </a:extLst>
          </p:cNvPr>
          <p:cNvSpPr/>
          <p:nvPr/>
        </p:nvSpPr>
        <p:spPr>
          <a:xfrm>
            <a:off x="287676" y="1203180"/>
            <a:ext cx="8435083" cy="307777"/>
          </a:xfrm>
          <a:prstGeom prst="rect">
            <a:avLst/>
          </a:prstGeom>
        </p:spPr>
        <p:txBody>
          <a:bodyPr wrap="square">
            <a:spAutoFit/>
          </a:bodyPr>
          <a:lstStyle/>
          <a:p>
            <a:pPr>
              <a:spcAft>
                <a:spcPts val="0"/>
              </a:spcAft>
            </a:pPr>
            <a:r>
              <a:rPr lang="en-GB" sz="1400" dirty="0">
                <a:latin typeface="Calibri" panose="020F0502020204030204" pitchFamily="34" charset="0"/>
                <a:ea typeface="Calibri" panose="020F0502020204030204" pitchFamily="34" charset="0"/>
                <a:cs typeface="Times New Roman" panose="02020603050405020304" pitchFamily="18" charset="0"/>
              </a:rPr>
              <a:t>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42645BD9-DC28-4F3C-BAB0-0D0CDBDE6D6B}"/>
              </a:ext>
            </a:extLst>
          </p:cNvPr>
          <p:cNvSpPr/>
          <p:nvPr/>
        </p:nvSpPr>
        <p:spPr>
          <a:xfrm>
            <a:off x="107878" y="1099336"/>
            <a:ext cx="8794678" cy="5363904"/>
          </a:xfrm>
          <a:prstGeom prst="rect">
            <a:avLst/>
          </a:prstGeom>
        </p:spPr>
        <p:txBody>
          <a:bodyPr wrap="square">
            <a:spAutoFit/>
          </a:bodyPr>
          <a:lstStyle/>
          <a:p>
            <a:pP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Explain why Nixon was forced to resign as president in 1974.</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Nixon was forced to resign as president in 1974 due to the Watergate scandal.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This scandal began in 1972 when Nixon was seeking re-election as president and secretly set up the CREEP committee - campaign to re-elect the president. This campaign used government money to fund devious illegal methods to ensure Nixon was re-elected. This included a break-in to the Democrat’s Watergate offices to plant bugging devices in order to know about their plans. When investigated by press reporters, it was discovered that the White House had funded this burglary and this led to an investigation.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When a White House aide revealed Nixon had tapes of all his conversations, these tapes were used to prove that he had funded these activities and were played at Senate meetings. Nixon's reputation was tarnished and democratic means had been manipulated by Nixon as well as him using government money for it. This led to the public being shocked and disgusted and the government appearing corrupt. The Senate was preparing to impeach Nixon in 1974 but he resigned to avoid this shame.</a:t>
            </a: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3/3</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5/5</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Total 8</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Offers sound detail of events and places the president at the centre of the scandal.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Offers supporting detail.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Explains why Nixon was forced to resign with support.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candidate demonstrates detailed and accurate knowledge of the issue and gains Band 3 and 3 marks for AO1. There is sufficient reasoning to gain Band 3 and the full 5 marks. 8/8</a:t>
            </a:r>
            <a:endParaRPr lang="en-GB"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43942211"/>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0B8C4D-D84D-407B-A9E7-04B2D008F118}"/>
              </a:ext>
            </a:extLst>
          </p:cNvPr>
          <p:cNvPicPr>
            <a:picLocks noChangeAspect="1"/>
          </p:cNvPicPr>
          <p:nvPr/>
        </p:nvPicPr>
        <p:blipFill>
          <a:blip r:embed="rId3"/>
          <a:stretch>
            <a:fillRect/>
          </a:stretch>
        </p:blipFill>
        <p:spPr>
          <a:xfrm>
            <a:off x="114998" y="2760877"/>
            <a:ext cx="5020376" cy="1114581"/>
          </a:xfrm>
          <a:prstGeom prst="rect">
            <a:avLst/>
          </a:prstGeom>
        </p:spPr>
      </p:pic>
      <p:pic>
        <p:nvPicPr>
          <p:cNvPr id="5" name="Picture 4">
            <a:extLst>
              <a:ext uri="{FF2B5EF4-FFF2-40B4-BE49-F238E27FC236}">
                <a16:creationId xmlns:a16="http://schemas.microsoft.com/office/drawing/2014/main" id="{E8E6FA73-5D52-450D-BC77-A685A1C1A0AC}"/>
              </a:ext>
            </a:extLst>
          </p:cNvPr>
          <p:cNvPicPr>
            <a:picLocks noChangeAspect="1"/>
          </p:cNvPicPr>
          <p:nvPr/>
        </p:nvPicPr>
        <p:blipFill>
          <a:blip r:embed="rId4"/>
          <a:stretch>
            <a:fillRect/>
          </a:stretch>
        </p:blipFill>
        <p:spPr>
          <a:xfrm>
            <a:off x="114998" y="1036611"/>
            <a:ext cx="5048955" cy="1724266"/>
          </a:xfrm>
          <a:prstGeom prst="rect">
            <a:avLst/>
          </a:prstGeom>
        </p:spPr>
      </p:pic>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5 general guidance</a:t>
            </a:r>
          </a:p>
        </p:txBody>
      </p:sp>
      <p:sp>
        <p:nvSpPr>
          <p:cNvPr id="2" name="Rectangle 1">
            <a:extLst>
              <a:ext uri="{FF2B5EF4-FFF2-40B4-BE49-F238E27FC236}">
                <a16:creationId xmlns:a16="http://schemas.microsoft.com/office/drawing/2014/main" id="{5C65632F-9ED6-4907-9A67-411595104FDA}"/>
              </a:ext>
            </a:extLst>
          </p:cNvPr>
          <p:cNvSpPr/>
          <p:nvPr/>
        </p:nvSpPr>
        <p:spPr>
          <a:xfrm>
            <a:off x="205483" y="4097123"/>
            <a:ext cx="6472719" cy="966483"/>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need to analyse and evaluate the importance of an issue and reach a reasoned judgement while considering other factors.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07587756"/>
      </p:ext>
    </p:extLst>
  </p:cSld>
  <p:clrMapOvr>
    <a:masterClrMapping/>
  </p:clrMapOvr>
  <mc:AlternateContent xmlns:mc="http://schemas.openxmlformats.org/markup-compatibility/2006" xmlns:p14="http://schemas.microsoft.com/office/powerpoint/2010/main">
    <mc:Choice Requires="p14">
      <p:transition spd="slow" p14:dur="2000" advTm="89628"/>
    </mc:Choice>
    <mc:Fallback xmlns="">
      <p:transition spd="slow" advTm="89628"/>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72638" y="0"/>
            <a:ext cx="7171362" cy="908720"/>
          </a:xfrm>
        </p:spPr>
        <p:txBody>
          <a:bodyPr/>
          <a:lstStyle/>
          <a:p>
            <a:pPr algn="l"/>
            <a:r>
              <a:rPr lang="en-GB" dirty="0">
                <a:latin typeface="Gotham Rounded Book" pitchFamily="50" charset="0"/>
              </a:rPr>
              <a:t>Marking Question 5</a:t>
            </a:r>
          </a:p>
        </p:txBody>
      </p:sp>
      <p:pic>
        <p:nvPicPr>
          <p:cNvPr id="2" name="Picture 1">
            <a:extLst>
              <a:ext uri="{FF2B5EF4-FFF2-40B4-BE49-F238E27FC236}">
                <a16:creationId xmlns:a16="http://schemas.microsoft.com/office/drawing/2014/main" id="{162282A6-7C4A-4F94-9A5B-40FEB758BF74}"/>
              </a:ext>
            </a:extLst>
          </p:cNvPr>
          <p:cNvPicPr>
            <a:picLocks noChangeAspect="1"/>
          </p:cNvPicPr>
          <p:nvPr/>
        </p:nvPicPr>
        <p:blipFill>
          <a:blip r:embed="rId3"/>
          <a:stretch>
            <a:fillRect/>
          </a:stretch>
        </p:blipFill>
        <p:spPr>
          <a:xfrm>
            <a:off x="96136" y="1807184"/>
            <a:ext cx="4041529" cy="4047311"/>
          </a:xfrm>
          <a:prstGeom prst="rect">
            <a:avLst/>
          </a:prstGeom>
        </p:spPr>
      </p:pic>
      <p:pic>
        <p:nvPicPr>
          <p:cNvPr id="3" name="Picture 2">
            <a:extLst>
              <a:ext uri="{FF2B5EF4-FFF2-40B4-BE49-F238E27FC236}">
                <a16:creationId xmlns:a16="http://schemas.microsoft.com/office/drawing/2014/main" id="{3F691A6C-EB24-4FFD-B9A8-1784DE9AAE3F}"/>
              </a:ext>
            </a:extLst>
          </p:cNvPr>
          <p:cNvPicPr>
            <a:picLocks noChangeAspect="1"/>
          </p:cNvPicPr>
          <p:nvPr/>
        </p:nvPicPr>
        <p:blipFill>
          <a:blip r:embed="rId4"/>
          <a:stretch>
            <a:fillRect/>
          </a:stretch>
        </p:blipFill>
        <p:spPr>
          <a:xfrm>
            <a:off x="4282377" y="1807184"/>
            <a:ext cx="4654651" cy="2181433"/>
          </a:xfrm>
          <a:prstGeom prst="rect">
            <a:avLst/>
          </a:prstGeom>
        </p:spPr>
      </p:pic>
      <p:pic>
        <p:nvPicPr>
          <p:cNvPr id="4" name="Picture 3">
            <a:extLst>
              <a:ext uri="{FF2B5EF4-FFF2-40B4-BE49-F238E27FC236}">
                <a16:creationId xmlns:a16="http://schemas.microsoft.com/office/drawing/2014/main" id="{E84F6FC5-5A62-4454-9FA7-F75D26C1C06B}"/>
              </a:ext>
            </a:extLst>
          </p:cNvPr>
          <p:cNvPicPr>
            <a:picLocks noChangeAspect="1"/>
          </p:cNvPicPr>
          <p:nvPr/>
        </p:nvPicPr>
        <p:blipFill>
          <a:blip r:embed="rId5"/>
          <a:stretch>
            <a:fillRect/>
          </a:stretch>
        </p:blipFill>
        <p:spPr>
          <a:xfrm>
            <a:off x="4442893" y="3988617"/>
            <a:ext cx="4494135" cy="1927051"/>
          </a:xfrm>
          <a:prstGeom prst="rect">
            <a:avLst/>
          </a:prstGeom>
        </p:spPr>
      </p:pic>
    </p:spTree>
    <p:extLst>
      <p:ext uri="{BB962C8B-B14F-4D97-AF65-F5344CB8AC3E}">
        <p14:creationId xmlns:p14="http://schemas.microsoft.com/office/powerpoint/2010/main" val="1386226895"/>
      </p:ext>
    </p:extLst>
  </p:cSld>
  <p:clrMapOvr>
    <a:masterClrMapping/>
  </p:clrMapOvr>
  <mc:AlternateContent xmlns:mc="http://schemas.openxmlformats.org/markup-compatibility/2006" xmlns:p14="http://schemas.microsoft.com/office/powerpoint/2010/main">
    <mc:Choice Requires="p14">
      <p:transition spd="slow" p14:dur="2000" advTm="89628"/>
    </mc:Choice>
    <mc:Fallback xmlns="">
      <p:transition spd="slow" advTm="89628"/>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44414" y="0"/>
            <a:ext cx="7199586" cy="908720"/>
          </a:xfrm>
        </p:spPr>
        <p:txBody>
          <a:bodyPr/>
          <a:lstStyle/>
          <a:p>
            <a:pPr algn="l"/>
            <a:r>
              <a:rPr lang="en-GB" dirty="0">
                <a:latin typeface="Gotham Rounded Book" pitchFamily="50" charset="0"/>
              </a:rPr>
              <a:t>Marking Question 5</a:t>
            </a:r>
          </a:p>
        </p:txBody>
      </p:sp>
      <p:sp>
        <p:nvSpPr>
          <p:cNvPr id="5" name="Rectangle 4">
            <a:extLst>
              <a:ext uri="{FF2B5EF4-FFF2-40B4-BE49-F238E27FC236}">
                <a16:creationId xmlns:a16="http://schemas.microsoft.com/office/drawing/2014/main" id="{2AFB4EA0-AB82-487C-A727-BD9C3155E55B}"/>
              </a:ext>
            </a:extLst>
          </p:cNvPr>
          <p:cNvSpPr/>
          <p:nvPr/>
        </p:nvSpPr>
        <p:spPr>
          <a:xfrm>
            <a:off x="370106" y="1086142"/>
            <a:ext cx="8642516" cy="5405134"/>
          </a:xfrm>
          <a:prstGeom prst="rect">
            <a:avLst/>
          </a:prstGeom>
        </p:spPr>
        <p:txBody>
          <a:bodyPr wrap="square">
            <a:spAutoFit/>
          </a:bodyPr>
          <a:lstStyle/>
          <a:p>
            <a:pPr>
              <a:lnSpc>
                <a:spcPct val="107000"/>
              </a:lnSpc>
              <a:spcAft>
                <a:spcPts val="800"/>
              </a:spcAft>
            </a:pPr>
            <a:r>
              <a:rPr lang="en-GB" sz="1200" dirty="0">
                <a:latin typeface="Arial" panose="020B0604020202020204" pitchFamily="34" charset="0"/>
                <a:ea typeface="Calibri" panose="020F0502020204030204" pitchFamily="34" charset="0"/>
                <a:cs typeface="Arial" panose="020B0604020202020204" pitchFamily="34" charset="0"/>
              </a:rPr>
              <a:t>Question 5 targets </a:t>
            </a:r>
            <a:r>
              <a:rPr lang="en-GB" sz="1200" b="1" dirty="0">
                <a:latin typeface="Arial" panose="020B0604020202020204" pitchFamily="34" charset="0"/>
                <a:ea typeface="Calibri" panose="020F0502020204030204" pitchFamily="34" charset="0"/>
                <a:cs typeface="Arial" panose="020B0604020202020204" pitchFamily="34" charset="0"/>
              </a:rPr>
              <a:t>AO1</a:t>
            </a:r>
            <a:r>
              <a:rPr lang="en-GB" sz="1200" dirty="0">
                <a:latin typeface="Arial" panose="020B0604020202020204" pitchFamily="34" charset="0"/>
                <a:ea typeface="Calibri" panose="020F0502020204030204" pitchFamily="34" charset="0"/>
                <a:cs typeface="Arial" panose="020B0604020202020204" pitchFamily="34" charset="0"/>
              </a:rPr>
              <a:t> for </a:t>
            </a:r>
            <a:r>
              <a:rPr lang="en-GB" sz="1200" b="1" dirty="0">
                <a:latin typeface="Arial" panose="020B0604020202020204" pitchFamily="34" charset="0"/>
                <a:ea typeface="Calibri" panose="020F0502020204030204" pitchFamily="34" charset="0"/>
                <a:cs typeface="Arial" panose="020B0604020202020204" pitchFamily="34" charset="0"/>
              </a:rPr>
              <a:t>4</a:t>
            </a:r>
            <a:r>
              <a:rPr lang="en-GB" sz="1200" dirty="0">
                <a:latin typeface="Arial" panose="020B0604020202020204" pitchFamily="34" charset="0"/>
                <a:ea typeface="Calibri" panose="020F0502020204030204" pitchFamily="34" charset="0"/>
                <a:cs typeface="Arial" panose="020B0604020202020204" pitchFamily="34" charset="0"/>
              </a:rPr>
              <a:t> marks and </a:t>
            </a:r>
            <a:r>
              <a:rPr lang="en-GB" sz="1200" b="1" dirty="0">
                <a:latin typeface="Arial" panose="020B0604020202020204" pitchFamily="34" charset="0"/>
                <a:ea typeface="Calibri" panose="020F0502020204030204" pitchFamily="34" charset="0"/>
                <a:cs typeface="Arial" panose="020B0604020202020204" pitchFamily="34" charset="0"/>
              </a:rPr>
              <a:t>AO2</a:t>
            </a:r>
            <a:r>
              <a:rPr lang="en-GB" sz="1200" dirty="0">
                <a:latin typeface="Arial" panose="020B0604020202020204" pitchFamily="34" charset="0"/>
                <a:ea typeface="Calibri" panose="020F0502020204030204" pitchFamily="34" charset="0"/>
                <a:cs typeface="Arial" panose="020B0604020202020204" pitchFamily="34" charset="0"/>
              </a:rPr>
              <a:t> for </a:t>
            </a:r>
            <a:r>
              <a:rPr lang="en-GB" sz="1200" b="1" dirty="0">
                <a:latin typeface="Arial" panose="020B0604020202020204" pitchFamily="34" charset="0"/>
                <a:ea typeface="Calibri" panose="020F0502020204030204" pitchFamily="34" charset="0"/>
                <a:cs typeface="Arial" panose="020B0604020202020204" pitchFamily="34" charset="0"/>
              </a:rPr>
              <a:t>8</a:t>
            </a:r>
            <a:r>
              <a:rPr lang="en-GB" sz="1200" dirty="0">
                <a:latin typeface="Arial" panose="020B0604020202020204" pitchFamily="34" charset="0"/>
                <a:ea typeface="Calibri" panose="020F0502020204030204" pitchFamily="34" charset="0"/>
                <a:cs typeface="Arial" panose="020B0604020202020204" pitchFamily="34" charset="0"/>
              </a:rPr>
              <a:t> marks. U</a:t>
            </a:r>
            <a:r>
              <a:rPr lang="en-GB" sz="1200" dirty="0">
                <a:latin typeface="Arial" panose="020B0604020202020204" pitchFamily="34" charset="0"/>
                <a:cs typeface="Arial" panose="020B0604020202020204" pitchFamily="34" charset="0"/>
              </a:rPr>
              <a:t>nderline in </a:t>
            </a:r>
            <a:r>
              <a:rPr lang="en-GB" sz="1200" b="1" u="sng" dirty="0">
                <a:latin typeface="Arial" panose="020B0604020202020204" pitchFamily="34" charset="0"/>
                <a:cs typeface="Arial" panose="020B0604020202020204" pitchFamily="34" charset="0"/>
              </a:rPr>
              <a:t>red </a:t>
            </a:r>
            <a:r>
              <a:rPr lang="en-GB" sz="1200" dirty="0">
                <a:latin typeface="Arial" panose="020B0604020202020204" pitchFamily="34" charset="0"/>
                <a:cs typeface="Arial" panose="020B0604020202020204" pitchFamily="34" charset="0"/>
              </a:rPr>
              <a:t>where an example of AO1 is seen. Highlight AO2 in yellow.</a:t>
            </a:r>
            <a:endParaRPr lang="en-GB" sz="12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For </a:t>
            </a:r>
            <a:r>
              <a:rPr lang="en-GB" sz="1200" b="1" dirty="0">
                <a:latin typeface="Arial" panose="020B0604020202020204" pitchFamily="34" charset="0"/>
                <a:ea typeface="Calibri" panose="020F0502020204030204" pitchFamily="34" charset="0"/>
                <a:cs typeface="Times New Roman" panose="02020603050405020304" pitchFamily="18" charset="0"/>
              </a:rPr>
              <a:t>AO1</a:t>
            </a:r>
            <a:r>
              <a:rPr lang="en-GB" sz="1200" dirty="0">
                <a:latin typeface="Arial" panose="020B0604020202020204" pitchFamily="34" charset="0"/>
                <a:ea typeface="Calibri" panose="020F0502020204030204" pitchFamily="34" charset="0"/>
                <a:cs typeface="Times New Roman" panose="02020603050405020304" pitchFamily="18" charset="0"/>
              </a:rPr>
              <a:t>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Band 1 responses offer </a:t>
            </a:r>
            <a:r>
              <a:rPr lang="en-GB" sz="1200" b="1" dirty="0">
                <a:latin typeface="Arial" panose="020B0604020202020204" pitchFamily="34" charset="0"/>
                <a:ea typeface="Calibri" panose="020F0502020204030204" pitchFamily="34" charset="0"/>
                <a:cs typeface="Times New Roman" panose="02020603050405020304" pitchFamily="18" charset="0"/>
              </a:rPr>
              <a:t>limited</a:t>
            </a:r>
            <a:r>
              <a:rPr lang="en-GB" sz="12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200" b="1" dirty="0">
                <a:latin typeface="Arial" panose="020B0604020202020204" pitchFamily="34" charset="0"/>
                <a:ea typeface="Calibri" panose="020F0502020204030204" pitchFamily="34" charset="0"/>
                <a:cs typeface="Times New Roman" panose="02020603050405020304" pitchFamily="18" charset="0"/>
              </a:rPr>
              <a:t>1 mark</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sz="1200" b="1" dirty="0">
                <a:latin typeface="Arial" panose="020B0604020202020204" pitchFamily="34" charset="0"/>
                <a:ea typeface="Calibri" panose="020F0502020204030204" pitchFamily="34" charset="0"/>
                <a:cs typeface="Times New Roman" panose="02020603050405020304" pitchFamily="18" charset="0"/>
              </a:rPr>
              <a:t>some</a:t>
            </a:r>
            <a:r>
              <a:rPr lang="en-GB" sz="12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200" b="1" dirty="0">
                <a:latin typeface="Arial" panose="020B0604020202020204" pitchFamily="34" charset="0"/>
                <a:ea typeface="Calibri" panose="020F0502020204030204" pitchFamily="34" charset="0"/>
                <a:cs typeface="Times New Roman" panose="02020603050405020304" pitchFamily="18" charset="0"/>
              </a:rPr>
              <a:t>2 marks</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sz="1200" b="1" dirty="0">
                <a:latin typeface="Arial" panose="020B0604020202020204" pitchFamily="34" charset="0"/>
                <a:ea typeface="Calibri" panose="020F0502020204030204" pitchFamily="34" charset="0"/>
                <a:cs typeface="Times New Roman" panose="02020603050405020304" pitchFamily="18" charset="0"/>
              </a:rPr>
              <a:t>detailed </a:t>
            </a:r>
            <a:r>
              <a:rPr lang="en-GB" sz="1200" dirty="0">
                <a:latin typeface="Arial" panose="020B0604020202020204" pitchFamily="34" charset="0"/>
                <a:ea typeface="Calibri" panose="020F0502020204030204" pitchFamily="34" charset="0"/>
                <a:cs typeface="Times New Roman" panose="02020603050405020304" pitchFamily="18" charset="0"/>
              </a:rPr>
              <a:t>knowledge and understanding.</a:t>
            </a:r>
            <a:r>
              <a:rPr lang="en-GB" sz="1200" b="1" dirty="0">
                <a:latin typeface="Arial" panose="020B0604020202020204" pitchFamily="34" charset="0"/>
                <a:ea typeface="Calibri" panose="020F0502020204030204" pitchFamily="34" charset="0"/>
                <a:cs typeface="Times New Roman" panose="02020603050405020304" pitchFamily="18" charset="0"/>
              </a:rPr>
              <a:t> 3 marks</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Band 4 responses offer </a:t>
            </a:r>
            <a:r>
              <a:rPr lang="en-GB" sz="1200" b="1" dirty="0">
                <a:latin typeface="Arial" panose="020B0604020202020204" pitchFamily="34" charset="0"/>
                <a:ea typeface="Calibri" panose="020F0502020204030204" pitchFamily="34" charset="0"/>
                <a:cs typeface="Times New Roman" panose="02020603050405020304" pitchFamily="18" charset="0"/>
              </a:rPr>
              <a:t>accurate and detailed</a:t>
            </a:r>
            <a:r>
              <a:rPr lang="en-GB" sz="1200" dirty="0">
                <a:latin typeface="Arial" panose="020B0604020202020204" pitchFamily="34" charset="0"/>
                <a:ea typeface="Calibri" panose="020F0502020204030204" pitchFamily="34" charset="0"/>
                <a:cs typeface="Times New Roman" panose="02020603050405020304" pitchFamily="18" charset="0"/>
              </a:rPr>
              <a:t> knowledge and understanding.</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dirty="0">
                <a:latin typeface="Arial" panose="020B0604020202020204" pitchFamily="34" charset="0"/>
                <a:ea typeface="Calibri" panose="020F0502020204030204" pitchFamily="34" charset="0"/>
                <a:cs typeface="Times New Roman" panose="02020603050405020304" pitchFamily="18" charset="0"/>
              </a:rPr>
              <a:t>4 marks</a:t>
            </a: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For </a:t>
            </a:r>
            <a:r>
              <a:rPr lang="en-GB" sz="1200" b="1" dirty="0">
                <a:latin typeface="Arial" panose="020B0604020202020204" pitchFamily="34" charset="0"/>
                <a:ea typeface="Calibri" panose="020F0502020204030204" pitchFamily="34" charset="0"/>
                <a:cs typeface="Times New Roman" panose="02020603050405020304" pitchFamily="18" charset="0"/>
              </a:rPr>
              <a:t>AO2</a:t>
            </a:r>
            <a:r>
              <a:rPr lang="en-GB" sz="1200" dirty="0">
                <a:latin typeface="Arial" panose="020B0604020202020204" pitchFamily="34" charset="0"/>
                <a:ea typeface="Calibri" panose="020F0502020204030204" pitchFamily="34" charset="0"/>
                <a:cs typeface="Times New Roman" panose="02020603050405020304" pitchFamily="18" charset="0"/>
              </a:rPr>
              <a:t> –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Band 1 responses offer </a:t>
            </a:r>
            <a:r>
              <a:rPr lang="en-GB" sz="1200" b="1" dirty="0">
                <a:latin typeface="Arial" panose="020B0604020202020204" pitchFamily="34" charset="0"/>
                <a:ea typeface="Calibri" panose="020F0502020204030204" pitchFamily="34" charset="0"/>
                <a:cs typeface="Times New Roman" panose="02020603050405020304" pitchFamily="18" charset="0"/>
              </a:rPr>
              <a:t>limited analysis </a:t>
            </a:r>
            <a:r>
              <a:rPr lang="en-GB" sz="1200" dirty="0">
                <a:latin typeface="Arial" panose="020B0604020202020204" pitchFamily="34" charset="0"/>
                <a:ea typeface="Calibri" panose="020F0502020204030204" pitchFamily="34" charset="0"/>
                <a:cs typeface="Times New Roman" panose="02020603050405020304" pitchFamily="18" charset="0"/>
              </a:rPr>
              <a:t>and</a:t>
            </a:r>
            <a:r>
              <a:rPr lang="en-GB" sz="1200" b="1" dirty="0">
                <a:latin typeface="Arial" panose="020B0604020202020204" pitchFamily="34" charset="0"/>
                <a:ea typeface="Calibri" panose="020F0502020204030204" pitchFamily="34" charset="0"/>
                <a:cs typeface="Times New Roman" panose="02020603050405020304" pitchFamily="18" charset="0"/>
              </a:rPr>
              <a:t> evaluation</a:t>
            </a:r>
            <a:r>
              <a:rPr lang="en-GB" sz="1200" dirty="0">
                <a:latin typeface="Arial" panose="020B0604020202020204" pitchFamily="34" charset="0"/>
                <a:ea typeface="Calibri" panose="020F0502020204030204" pitchFamily="34" charset="0"/>
                <a:cs typeface="Times New Roman" panose="02020603050405020304" pitchFamily="18" charset="0"/>
              </a:rPr>
              <a:t>. </a:t>
            </a:r>
            <a:r>
              <a:rPr lang="en-GB" sz="1200" b="1" dirty="0">
                <a:latin typeface="Arial" panose="020B0604020202020204" pitchFamily="34" charset="0"/>
                <a:ea typeface="Calibri" panose="020F0502020204030204" pitchFamily="34" charset="0"/>
                <a:cs typeface="Times New Roman" panose="02020603050405020304" pitchFamily="18" charset="0"/>
              </a:rPr>
              <a:t>1-2 marks</a:t>
            </a:r>
            <a:r>
              <a:rPr lang="en-GB" sz="1200" dirty="0">
                <a:latin typeface="Arial" panose="020B0604020202020204" pitchFamily="34" charset="0"/>
                <a:ea typeface="Calibri" panose="020F0502020204030204" pitchFamily="34" charset="0"/>
                <a:cs typeface="Times New Roman" panose="02020603050405020304" pitchFamily="18" charset="0"/>
              </a:rPr>
              <a:t>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Band 2 responses </a:t>
            </a:r>
            <a:r>
              <a:rPr lang="en-GB" sz="1200" b="1" dirty="0">
                <a:latin typeface="Arial" panose="020B0604020202020204" pitchFamily="34" charset="0"/>
                <a:ea typeface="Calibri" panose="020F0502020204030204" pitchFamily="34" charset="0"/>
                <a:cs typeface="Times New Roman" panose="02020603050405020304" pitchFamily="18" charset="0"/>
              </a:rPr>
              <a:t>begin</a:t>
            </a:r>
            <a:r>
              <a:rPr lang="en-GB" sz="1200" dirty="0">
                <a:latin typeface="Arial" panose="020B0604020202020204" pitchFamily="34" charset="0"/>
                <a:ea typeface="Calibri" panose="020F0502020204030204" pitchFamily="34" charset="0"/>
                <a:cs typeface="Times New Roman" panose="02020603050405020304" pitchFamily="18" charset="0"/>
              </a:rPr>
              <a:t> to </a:t>
            </a:r>
            <a:r>
              <a:rPr lang="en-GB" sz="1200" b="1" dirty="0">
                <a:latin typeface="Arial" panose="020B0604020202020204" pitchFamily="34" charset="0"/>
                <a:ea typeface="Calibri" panose="020F0502020204030204" pitchFamily="34" charset="0"/>
                <a:cs typeface="Times New Roman" panose="02020603050405020304" pitchFamily="18" charset="0"/>
              </a:rPr>
              <a:t>analyse and evaluate</a:t>
            </a:r>
            <a:r>
              <a:rPr lang="en-GB" sz="1200" dirty="0">
                <a:latin typeface="Arial" panose="020B0604020202020204" pitchFamily="34" charset="0"/>
                <a:ea typeface="Calibri" panose="020F0502020204030204" pitchFamily="34" charset="0"/>
                <a:cs typeface="Times New Roman" panose="02020603050405020304" pitchFamily="18" charset="0"/>
              </a:rPr>
              <a:t> with an </a:t>
            </a:r>
            <a:r>
              <a:rPr lang="en-GB" sz="1200" b="1" dirty="0">
                <a:latin typeface="Arial" panose="020B0604020202020204" pitchFamily="34" charset="0"/>
                <a:ea typeface="Calibri" panose="020F0502020204030204" pitchFamily="34" charset="0"/>
                <a:cs typeface="Times New Roman" panose="02020603050405020304" pitchFamily="18" charset="0"/>
              </a:rPr>
              <a:t>unsupported judgement</a:t>
            </a:r>
            <a:r>
              <a:rPr lang="en-GB" sz="1200" dirty="0">
                <a:latin typeface="Arial" panose="020B0604020202020204" pitchFamily="34" charset="0"/>
                <a:ea typeface="Calibri" panose="020F0502020204030204" pitchFamily="34" charset="0"/>
                <a:cs typeface="Times New Roman" panose="02020603050405020304" pitchFamily="18" charset="0"/>
              </a:rPr>
              <a:t>.                                                                             </a:t>
            </a:r>
            <a:r>
              <a:rPr lang="en-GB" sz="1200" b="1" dirty="0">
                <a:latin typeface="Arial" panose="020B0604020202020204" pitchFamily="34" charset="0"/>
                <a:ea typeface="Calibri" panose="020F0502020204030204" pitchFamily="34" charset="0"/>
                <a:cs typeface="Times New Roman" panose="02020603050405020304" pitchFamily="18" charset="0"/>
              </a:rPr>
              <a:t>3-4 marks</a:t>
            </a:r>
            <a:r>
              <a:rPr lang="en-GB" sz="1200" dirty="0">
                <a:latin typeface="Arial" panose="020B0604020202020204" pitchFamily="34" charset="0"/>
                <a:ea typeface="Calibri" panose="020F0502020204030204" pitchFamily="34" charset="0"/>
                <a:cs typeface="Times New Roman" panose="02020603050405020304" pitchFamily="18" charset="0"/>
              </a:rPr>
              <a:t>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sz="1200" b="1" dirty="0">
                <a:latin typeface="Arial" panose="020B0604020202020204" pitchFamily="34" charset="0"/>
                <a:ea typeface="Calibri" panose="020F0502020204030204" pitchFamily="34" charset="0"/>
                <a:cs typeface="Times New Roman" panose="02020603050405020304" pitchFamily="18" charset="0"/>
              </a:rPr>
              <a:t>analysis and evaluation with a clear judgement</a:t>
            </a:r>
            <a:r>
              <a:rPr lang="en-GB" sz="1200" dirty="0">
                <a:latin typeface="Arial" panose="020B0604020202020204" pitchFamily="34" charset="0"/>
                <a:ea typeface="Calibri" panose="020F0502020204030204" pitchFamily="34" charset="0"/>
                <a:cs typeface="Times New Roman" panose="02020603050405020304" pitchFamily="18" charset="0"/>
              </a:rPr>
              <a:t>. </a:t>
            </a:r>
            <a:r>
              <a:rPr lang="en-GB" sz="1200" b="1" dirty="0">
                <a:latin typeface="Arial" panose="020B0604020202020204" pitchFamily="34" charset="0"/>
                <a:ea typeface="Calibri" panose="020F0502020204030204" pitchFamily="34" charset="0"/>
                <a:cs typeface="Times New Roman" panose="02020603050405020304" pitchFamily="18" charset="0"/>
              </a:rPr>
              <a:t>5-6</a:t>
            </a:r>
            <a:r>
              <a:rPr lang="en-GB" sz="1200" dirty="0">
                <a:latin typeface="Arial" panose="020B0604020202020204" pitchFamily="34" charset="0"/>
                <a:ea typeface="Calibri" panose="020F0502020204030204" pitchFamily="34" charset="0"/>
                <a:cs typeface="Times New Roman" panose="02020603050405020304" pitchFamily="18" charset="0"/>
              </a:rPr>
              <a:t> </a:t>
            </a:r>
            <a:r>
              <a:rPr lang="en-GB" sz="1200" b="1" dirty="0">
                <a:latin typeface="Arial" panose="020B0604020202020204" pitchFamily="34" charset="0"/>
                <a:ea typeface="Calibri" panose="020F0502020204030204" pitchFamily="34" charset="0"/>
                <a:cs typeface="Times New Roman" panose="02020603050405020304" pitchFamily="18" charset="0"/>
              </a:rPr>
              <a:t>marks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Band 4 responses </a:t>
            </a:r>
            <a:r>
              <a:rPr lang="en-GB" sz="1200" b="1" dirty="0">
                <a:latin typeface="Arial" panose="020B0604020202020204" pitchFamily="34" charset="0"/>
                <a:ea typeface="Calibri" panose="020F0502020204030204" pitchFamily="34" charset="0"/>
                <a:cs typeface="Times New Roman" panose="02020603050405020304" pitchFamily="18" charset="0"/>
              </a:rPr>
              <a:t>fully analyse and evaluate</a:t>
            </a:r>
            <a:r>
              <a:rPr lang="en-GB" sz="1200" dirty="0">
                <a:latin typeface="Arial" panose="020B0604020202020204" pitchFamily="34" charset="0"/>
                <a:ea typeface="Calibri" panose="020F0502020204030204" pitchFamily="34" charset="0"/>
                <a:cs typeface="Times New Roman" panose="02020603050405020304" pitchFamily="18" charset="0"/>
              </a:rPr>
              <a:t> with a </a:t>
            </a:r>
            <a:r>
              <a:rPr lang="en-GB" sz="1200" b="1" dirty="0">
                <a:latin typeface="Arial" panose="020B0604020202020204" pitchFamily="34" charset="0"/>
                <a:ea typeface="Calibri" panose="020F0502020204030204" pitchFamily="34" charset="0"/>
                <a:cs typeface="Times New Roman" panose="02020603050405020304" pitchFamily="18" charset="0"/>
              </a:rPr>
              <a:t>well-supported judgement</a:t>
            </a:r>
            <a:r>
              <a:rPr lang="en-GB" sz="1200" dirty="0">
                <a:latin typeface="Arial" panose="020B0604020202020204" pitchFamily="34" charset="0"/>
                <a:ea typeface="Calibri" panose="020F0502020204030204" pitchFamily="34" charset="0"/>
                <a:cs typeface="Times New Roman" panose="02020603050405020304" pitchFamily="18" charset="0"/>
              </a:rPr>
              <a:t>. </a:t>
            </a:r>
            <a:r>
              <a:rPr lang="en-GB" sz="1200" b="1" dirty="0">
                <a:latin typeface="Arial" panose="020B0604020202020204" pitchFamily="34" charset="0"/>
                <a:ea typeface="Calibri" panose="020F0502020204030204" pitchFamily="34" charset="0"/>
                <a:cs typeface="Times New Roman" panose="02020603050405020304" pitchFamily="18" charset="0"/>
              </a:rPr>
              <a:t>7-8 marks</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1" dirty="0">
                <a:latin typeface="Arial" panose="020B0604020202020204" pitchFamily="34" charset="0"/>
                <a:ea typeface="Calibri" panose="020F0502020204030204" pitchFamily="34" charset="0"/>
                <a:cs typeface="Times New Roman" panose="02020603050405020304" pitchFamily="18" charset="0"/>
              </a:rPr>
              <a:t>Guidance</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Arial" panose="020B0604020202020204" pitchFamily="34" charset="0"/>
                <a:ea typeface="Calibri" panose="020F0502020204030204" pitchFamily="34" charset="0"/>
                <a:cs typeface="Times New Roman" panose="02020603050405020304" pitchFamily="18" charset="0"/>
              </a:rPr>
              <a:t>Avoid producing a two-sided account. The </a:t>
            </a:r>
            <a:r>
              <a:rPr lang="en-GB" sz="1200" b="1" dirty="0">
                <a:latin typeface="Arial" panose="020B0604020202020204" pitchFamily="34" charset="0"/>
                <a:ea typeface="Calibri" panose="020F0502020204030204" pitchFamily="34" charset="0"/>
                <a:cs typeface="Times New Roman" panose="02020603050405020304" pitchFamily="18" charset="0"/>
              </a:rPr>
              <a:t>bulk </a:t>
            </a:r>
            <a:r>
              <a:rPr lang="en-GB" sz="1200" dirty="0">
                <a:latin typeface="Arial" panose="020B0604020202020204" pitchFamily="34" charset="0"/>
                <a:ea typeface="Calibri" panose="020F0502020204030204" pitchFamily="34" charset="0"/>
                <a:cs typeface="Times New Roman" panose="02020603050405020304" pitchFamily="18" charset="0"/>
              </a:rPr>
              <a:t>of the answer should be on the main issue in the question and consideration of other factors should be considered as part of the judgement. Without a discussion of other factors, candidates cannot access </a:t>
            </a:r>
            <a:r>
              <a:rPr lang="en-GB" sz="1200" b="1" dirty="0">
                <a:latin typeface="Arial" panose="020B0604020202020204" pitchFamily="34" charset="0"/>
                <a:ea typeface="Calibri" panose="020F0502020204030204" pitchFamily="34" charset="0"/>
                <a:cs typeface="Times New Roman" panose="02020603050405020304" pitchFamily="18" charset="0"/>
              </a:rPr>
              <a:t>AO2</a:t>
            </a:r>
            <a:r>
              <a:rPr lang="en-GB" sz="1200" dirty="0">
                <a:latin typeface="Arial" panose="020B0604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1978356"/>
      </p:ext>
    </p:extLst>
  </p:cSld>
  <p:clrMapOvr>
    <a:masterClrMapping/>
  </p:clrMapOvr>
  <mc:AlternateContent xmlns:mc="http://schemas.openxmlformats.org/markup-compatibility/2006" xmlns:p14="http://schemas.microsoft.com/office/powerpoint/2010/main">
    <mc:Choice Requires="p14">
      <p:transition spd="slow" p14:dur="2000" advTm="89628"/>
    </mc:Choice>
    <mc:Fallback xmlns="">
      <p:transition spd="slow" advTm="89628"/>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69896" y="0"/>
            <a:ext cx="7274103" cy="908720"/>
          </a:xfrm>
        </p:spPr>
        <p:txBody>
          <a:bodyPr/>
          <a:lstStyle/>
          <a:p>
            <a:pPr algn="l"/>
            <a:r>
              <a:rPr lang="en-GB" dirty="0">
                <a:latin typeface="Gotham Rounded Book" pitchFamily="50" charset="0"/>
              </a:rPr>
              <a:t>Question 5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667821" y="1099336"/>
            <a:ext cx="8147406" cy="553998"/>
          </a:xfrm>
          <a:prstGeom prst="rect">
            <a:avLst/>
          </a:prstGeom>
        </p:spPr>
        <p:txBody>
          <a:bodyPr wrap="square">
            <a:spAutoFit/>
          </a:bodyPr>
          <a:lstStyle/>
          <a:p>
            <a:pPr>
              <a:spcAft>
                <a:spcPts val="0"/>
              </a:spcAft>
            </a:pPr>
            <a:endParaRPr lang="en-GB" sz="16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6B8CC1A9-C212-423A-B666-B8F8779F5E84}"/>
              </a:ext>
            </a:extLst>
          </p:cNvPr>
          <p:cNvSpPr/>
          <p:nvPr/>
        </p:nvSpPr>
        <p:spPr>
          <a:xfrm>
            <a:off x="184935" y="1099336"/>
            <a:ext cx="8851187" cy="6278642"/>
          </a:xfrm>
          <a:prstGeom prst="rect">
            <a:avLst/>
          </a:prstGeom>
        </p:spPr>
        <p:txBody>
          <a:bodyPr wrap="square">
            <a:spAutoFit/>
          </a:bodyPr>
          <a:lstStyle/>
          <a:p>
            <a:r>
              <a:rPr lang="en-GB" sz="1200" b="1" dirty="0"/>
              <a:t>How important was the Second World war in the struggle to gain civil rights for black Americans? </a:t>
            </a:r>
            <a:endParaRPr lang="en-GB" sz="1200" dirty="0"/>
          </a:p>
          <a:p>
            <a:r>
              <a:rPr lang="en-GB" sz="1200" dirty="0"/>
              <a:t>Many people would see the Second World war as extremely important in the struggle to gain civil rights for black Americans. Soldiers fighting in black- only Jim Crow armies visited countries like Britain and saw the better treatment they experienced there, despite it being so similar to the USA. This encouraged black Americans to fight for their rights back home. The black Americans all realised the paradox in World War Two as they were fighting a racist Nazi state whilst being suppressed in their own nation which led to the double victory campaign; a victory against racism at home and abroad. World War Two was also important as it meant that after the war, many black Americans joined groups like the NAACP- whose membership rose by 400,000 in 1946, and CORE, who both promoted racial equality. This encouraged direct action against racism and the membership fees were used to bring cases like Brown versus Topeka to federal court. </a:t>
            </a:r>
          </a:p>
          <a:p>
            <a:r>
              <a:rPr lang="en-GB" sz="1200" dirty="0"/>
              <a:t>However, some people would say the work of Martin Luther King was more significant in gaining rights for black Americans. This is because his peaceful, non-violent methods of protest, seen in the Montgomery bus boycott, helped bring black Americans together and inspire them to take direct action to impact white Americans views an even upset the economy. King also uses his peaceful methods like in the March on Selma in 1964 to gain civil rights by pushing for a Voting Rights Act which gave black Americans the chance to be more politically active and use peace to negotiate with the government. </a:t>
            </a:r>
          </a:p>
          <a:p>
            <a:r>
              <a:rPr lang="en-GB" sz="1200" dirty="0"/>
              <a:t>It could be seen that World War Two was not important in the struggle, as black Americans were still discriminated against, but that the more radical actions of frustrated inner-city black youth furthered the advancement of civil rights. The violent methods of Malcolm X could be seen as alarming the government into passing the most important legislation of the Civil Rights Act 1964.</a:t>
            </a:r>
          </a:p>
          <a:p>
            <a:r>
              <a:rPr lang="en-GB" sz="1200" dirty="0"/>
              <a:t>Overall, I think Martin Luther King was more important than WWII in the struggle as in 1956 he ended transport segregation and he obtained the civil and voting Rights Acts. </a:t>
            </a:r>
          </a:p>
          <a:p>
            <a:r>
              <a:rPr lang="en-GB" sz="1200" b="1" dirty="0"/>
              <a:t>4/4</a:t>
            </a:r>
            <a:endParaRPr lang="en-GB" sz="1200" dirty="0"/>
          </a:p>
          <a:p>
            <a:r>
              <a:rPr lang="en-GB" sz="1200" b="1" dirty="0"/>
              <a:t>6/8</a:t>
            </a:r>
            <a:endParaRPr lang="en-GB" sz="1200" dirty="0"/>
          </a:p>
          <a:p>
            <a:r>
              <a:rPr lang="en-GB" sz="1200" b="1" dirty="0"/>
              <a:t>Total 10</a:t>
            </a:r>
            <a:endParaRPr lang="en-GB" sz="1200" dirty="0"/>
          </a:p>
          <a:p>
            <a:r>
              <a:rPr lang="en-GB" sz="1200" dirty="0"/>
              <a:t>Opens with a framing statement. AO2</a:t>
            </a:r>
          </a:p>
          <a:p>
            <a:r>
              <a:rPr lang="en-GB" sz="1200" dirty="0"/>
              <a:t>Demonstrates sound understanding of the key issue. AO1</a:t>
            </a:r>
          </a:p>
          <a:p>
            <a:r>
              <a:rPr lang="en-GB" sz="1200" dirty="0"/>
              <a:t>Provides specific detail for AO1 and analysis for AO2.</a:t>
            </a:r>
          </a:p>
          <a:p>
            <a:r>
              <a:rPr lang="en-GB" sz="1200" dirty="0"/>
              <a:t>Considers the key issue alongside other factors. AO2</a:t>
            </a:r>
          </a:p>
          <a:p>
            <a:r>
              <a:rPr lang="en-GB" sz="1200" dirty="0"/>
              <a:t>Considers the extent of change. AO2</a:t>
            </a:r>
          </a:p>
          <a:p>
            <a:r>
              <a:rPr lang="en-GB" sz="1200" dirty="0"/>
              <a:t>Arrives at a judgement.  AO2</a:t>
            </a:r>
          </a:p>
          <a:p>
            <a:r>
              <a:rPr lang="en-GB" sz="1200" dirty="0"/>
              <a:t>Arrives at a judgement with reasoning. AO2</a:t>
            </a:r>
          </a:p>
          <a:p>
            <a:r>
              <a:rPr lang="en-GB" sz="1200" dirty="0"/>
              <a:t>The candidate offers detailed knowledge and understanding and gains Band 4 and 4 marks for AO1. There is analysis and evaluation of the key issue alongside other factors which gains Band 3 and 6 marks for AO2.  10/12</a:t>
            </a:r>
          </a:p>
          <a:p>
            <a:r>
              <a:rPr lang="en-GB" sz="1200" dirty="0"/>
              <a:t> </a:t>
            </a:r>
          </a:p>
          <a:p>
            <a:r>
              <a:rPr lang="en-GB" dirty="0"/>
              <a:t> </a:t>
            </a:r>
          </a:p>
        </p:txBody>
      </p:sp>
    </p:spTree>
    <p:extLst>
      <p:ext uri="{BB962C8B-B14F-4D97-AF65-F5344CB8AC3E}">
        <p14:creationId xmlns:p14="http://schemas.microsoft.com/office/powerpoint/2010/main" val="776077462"/>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noAutofit/>
          </a:bodyPr>
          <a:lstStyle/>
          <a:p>
            <a:pPr algn="l"/>
            <a:br>
              <a:rPr lang="en-GB" sz="2000" dirty="0"/>
            </a:br>
            <a:r>
              <a:rPr lang="en-GB" sz="2400" dirty="0"/>
              <a:t>T</a:t>
            </a:r>
            <a:r>
              <a:rPr lang="en-GB" sz="2400" dirty="0">
                <a:ea typeface="Cambria" panose="02040503050406030204" pitchFamily="18" charset="0"/>
                <a:cs typeface="Cambria" panose="02040503050406030204" pitchFamily="18" charset="0"/>
              </a:rPr>
              <a:t>he front cover of the exam paper</a:t>
            </a:r>
            <a:br>
              <a:rPr lang="en-GB" sz="2400" dirty="0">
                <a:ea typeface="Cambria" panose="02040503050406030204" pitchFamily="18" charset="0"/>
                <a:cs typeface="Cambria" panose="02040503050406030204" pitchFamily="18" charset="0"/>
              </a:rPr>
            </a:br>
            <a:endParaRPr lang="en-GB" sz="2400" dirty="0">
              <a:latin typeface="Gotham Rounded Book" pitchFamily="50" charset="0"/>
            </a:endParaRPr>
          </a:p>
        </p:txBody>
      </p:sp>
      <p:pic>
        <p:nvPicPr>
          <p:cNvPr id="4" name="Picture 3">
            <a:extLst>
              <a:ext uri="{FF2B5EF4-FFF2-40B4-BE49-F238E27FC236}">
                <a16:creationId xmlns:a16="http://schemas.microsoft.com/office/drawing/2014/main" id="{95A52496-5759-4637-B0F0-FB5D0E145C99}"/>
              </a:ext>
            </a:extLst>
          </p:cNvPr>
          <p:cNvPicPr>
            <a:picLocks noChangeAspect="1"/>
          </p:cNvPicPr>
          <p:nvPr/>
        </p:nvPicPr>
        <p:blipFill>
          <a:blip r:embed="rId3"/>
          <a:stretch>
            <a:fillRect/>
          </a:stretch>
        </p:blipFill>
        <p:spPr>
          <a:xfrm>
            <a:off x="2174259" y="986496"/>
            <a:ext cx="3966054" cy="5828190"/>
          </a:xfrm>
          <a:prstGeom prst="rect">
            <a:avLst/>
          </a:prstGeom>
        </p:spPr>
      </p:pic>
      <p:sp>
        <p:nvSpPr>
          <p:cNvPr id="2" name="Rectangle 1">
            <a:extLst>
              <a:ext uri="{FF2B5EF4-FFF2-40B4-BE49-F238E27FC236}">
                <a16:creationId xmlns:a16="http://schemas.microsoft.com/office/drawing/2014/main" id="{2EF50FFF-5816-4430-8779-219178CDDBDD}"/>
              </a:ext>
            </a:extLst>
          </p:cNvPr>
          <p:cNvSpPr/>
          <p:nvPr/>
        </p:nvSpPr>
        <p:spPr>
          <a:xfrm>
            <a:off x="871087" y="3244334"/>
            <a:ext cx="1491915" cy="646331"/>
          </a:xfrm>
          <a:prstGeom prst="rect">
            <a:avLst/>
          </a:prstGeom>
        </p:spPr>
        <p:txBody>
          <a:bodyPr wrap="square">
            <a:spAutoFit/>
          </a:bodyPr>
          <a:lstStyle/>
          <a:p>
            <a:r>
              <a:rPr lang="en-GB" dirty="0">
                <a:solidFill>
                  <a:srgbClr val="C00000"/>
                </a:solidFill>
              </a:rPr>
              <a:t>Note the time allowed </a:t>
            </a:r>
          </a:p>
        </p:txBody>
      </p:sp>
      <p:sp>
        <p:nvSpPr>
          <p:cNvPr id="5" name="TextBox 4">
            <a:extLst>
              <a:ext uri="{FF2B5EF4-FFF2-40B4-BE49-F238E27FC236}">
                <a16:creationId xmlns:a16="http://schemas.microsoft.com/office/drawing/2014/main" id="{D552DE6C-38F4-462D-841B-6597C8F91F73}"/>
              </a:ext>
            </a:extLst>
          </p:cNvPr>
          <p:cNvSpPr txBox="1"/>
          <p:nvPr/>
        </p:nvSpPr>
        <p:spPr>
          <a:xfrm>
            <a:off x="6713621" y="5000324"/>
            <a:ext cx="1819175" cy="923330"/>
          </a:xfrm>
          <a:prstGeom prst="rect">
            <a:avLst/>
          </a:prstGeom>
          <a:noFill/>
        </p:spPr>
        <p:txBody>
          <a:bodyPr wrap="square" rtlCol="0">
            <a:spAutoFit/>
          </a:bodyPr>
          <a:lstStyle/>
          <a:p>
            <a:r>
              <a:rPr lang="en-GB" dirty="0">
                <a:solidFill>
                  <a:srgbClr val="C00000"/>
                </a:solidFill>
              </a:rPr>
              <a:t>This is the total mark for the paper</a:t>
            </a:r>
          </a:p>
        </p:txBody>
      </p:sp>
      <p:sp>
        <p:nvSpPr>
          <p:cNvPr id="6" name="TextBox 5">
            <a:extLst>
              <a:ext uri="{FF2B5EF4-FFF2-40B4-BE49-F238E27FC236}">
                <a16:creationId xmlns:a16="http://schemas.microsoft.com/office/drawing/2014/main" id="{AC71D220-D5FA-4A26-BF28-A890469091CE}"/>
              </a:ext>
            </a:extLst>
          </p:cNvPr>
          <p:cNvSpPr txBox="1"/>
          <p:nvPr/>
        </p:nvSpPr>
        <p:spPr>
          <a:xfrm>
            <a:off x="462014" y="5298707"/>
            <a:ext cx="1280160" cy="1200329"/>
          </a:xfrm>
          <a:prstGeom prst="rect">
            <a:avLst/>
          </a:prstGeom>
          <a:noFill/>
        </p:spPr>
        <p:txBody>
          <a:bodyPr wrap="square" rtlCol="0">
            <a:spAutoFit/>
          </a:bodyPr>
          <a:lstStyle/>
          <a:p>
            <a:r>
              <a:rPr lang="en-GB" dirty="0">
                <a:solidFill>
                  <a:srgbClr val="C00000"/>
                </a:solidFill>
              </a:rPr>
              <a:t>Please note this – it is very important</a:t>
            </a:r>
          </a:p>
        </p:txBody>
      </p:sp>
      <p:cxnSp>
        <p:nvCxnSpPr>
          <p:cNvPr id="8" name="Straight Arrow Connector 7">
            <a:extLst>
              <a:ext uri="{FF2B5EF4-FFF2-40B4-BE49-F238E27FC236}">
                <a16:creationId xmlns:a16="http://schemas.microsoft.com/office/drawing/2014/main" id="{2FA1B114-F28E-49BD-9BC8-AD74AE40A2FE}"/>
              </a:ext>
            </a:extLst>
          </p:cNvPr>
          <p:cNvCxnSpPr>
            <a:cxnSpLocks/>
          </p:cNvCxnSpPr>
          <p:nvPr/>
        </p:nvCxnSpPr>
        <p:spPr>
          <a:xfrm>
            <a:off x="2363002" y="3429000"/>
            <a:ext cx="62909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5898477A-CB58-4164-A226-5E69A1A9DC9E}"/>
              </a:ext>
            </a:extLst>
          </p:cNvPr>
          <p:cNvCxnSpPr>
            <a:cxnSpLocks/>
          </p:cNvCxnSpPr>
          <p:nvPr/>
        </p:nvCxnSpPr>
        <p:spPr>
          <a:xfrm flipV="1">
            <a:off x="1318661" y="5192829"/>
            <a:ext cx="981777" cy="16844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E5CF5741-8B2E-406B-A315-E57E558A9782}"/>
              </a:ext>
            </a:extLst>
          </p:cNvPr>
          <p:cNvCxnSpPr>
            <a:cxnSpLocks/>
          </p:cNvCxnSpPr>
          <p:nvPr/>
        </p:nvCxnSpPr>
        <p:spPr>
          <a:xfrm flipH="1" flipV="1">
            <a:off x="5592278" y="5053263"/>
            <a:ext cx="1121343" cy="16844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5382300"/>
      </p:ext>
    </p:extLst>
  </p:cSld>
  <p:clrMapOvr>
    <a:masterClrMapping/>
  </p:clrMapOvr>
  <mc:AlternateContent xmlns:mc="http://schemas.openxmlformats.org/markup-compatibility/2006" xmlns:p14="http://schemas.microsoft.com/office/powerpoint/2010/main">
    <mc:Choice Requires="p14">
      <p:transition spd="slow" p14:dur="2000" advTm="56548"/>
    </mc:Choice>
    <mc:Fallback xmlns="">
      <p:transition spd="slow" advTm="56548"/>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1 general guidance</a:t>
            </a:r>
          </a:p>
        </p:txBody>
      </p:sp>
      <p:pic>
        <p:nvPicPr>
          <p:cNvPr id="3" name="Picture 2">
            <a:extLst>
              <a:ext uri="{FF2B5EF4-FFF2-40B4-BE49-F238E27FC236}">
                <a16:creationId xmlns:a16="http://schemas.microsoft.com/office/drawing/2014/main" id="{25807722-6663-4429-B60E-4464B943D7CD}"/>
              </a:ext>
            </a:extLst>
          </p:cNvPr>
          <p:cNvPicPr>
            <a:picLocks noChangeAspect="1"/>
          </p:cNvPicPr>
          <p:nvPr/>
        </p:nvPicPr>
        <p:blipFill>
          <a:blip r:embed="rId3"/>
          <a:stretch>
            <a:fillRect/>
          </a:stretch>
        </p:blipFill>
        <p:spPr>
          <a:xfrm>
            <a:off x="149525" y="1012054"/>
            <a:ext cx="4222850" cy="5744387"/>
          </a:xfrm>
          <a:prstGeom prst="rect">
            <a:avLst/>
          </a:prstGeom>
        </p:spPr>
      </p:pic>
      <p:pic>
        <p:nvPicPr>
          <p:cNvPr id="2" name="Picture 1">
            <a:extLst>
              <a:ext uri="{FF2B5EF4-FFF2-40B4-BE49-F238E27FC236}">
                <a16:creationId xmlns:a16="http://schemas.microsoft.com/office/drawing/2014/main" id="{7A38EBFF-9898-4446-9888-AA35CC5818CB}"/>
              </a:ext>
            </a:extLst>
          </p:cNvPr>
          <p:cNvPicPr>
            <a:picLocks noChangeAspect="1"/>
          </p:cNvPicPr>
          <p:nvPr/>
        </p:nvPicPr>
        <p:blipFill>
          <a:blip r:embed="rId4"/>
          <a:stretch>
            <a:fillRect/>
          </a:stretch>
        </p:blipFill>
        <p:spPr>
          <a:xfrm>
            <a:off x="4481829" y="1012054"/>
            <a:ext cx="4420194" cy="5744387"/>
          </a:xfrm>
          <a:prstGeom prst="rect">
            <a:avLst/>
          </a:prstGeom>
        </p:spPr>
      </p:pic>
      <p:sp>
        <p:nvSpPr>
          <p:cNvPr id="5" name="Rectangle 4">
            <a:extLst>
              <a:ext uri="{FF2B5EF4-FFF2-40B4-BE49-F238E27FC236}">
                <a16:creationId xmlns:a16="http://schemas.microsoft.com/office/drawing/2014/main" id="{36AD6F34-C913-4624-BB9B-E60D35DF2F8B}"/>
              </a:ext>
            </a:extLst>
          </p:cNvPr>
          <p:cNvSpPr/>
          <p:nvPr/>
        </p:nvSpPr>
        <p:spPr>
          <a:xfrm>
            <a:off x="4720975" y="4767209"/>
            <a:ext cx="3693559" cy="1559209"/>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need to consider three </a:t>
            </a:r>
            <a:r>
              <a:rPr lang="en-GB" b="1" dirty="0">
                <a:latin typeface="Arial" panose="020B0604020202020204" pitchFamily="34" charset="0"/>
                <a:ea typeface="Calibri" panose="020F0502020204030204" pitchFamily="34" charset="0"/>
                <a:cs typeface="Times New Roman" panose="02020603050405020304" pitchFamily="18" charset="0"/>
              </a:rPr>
              <a:t>visual sources</a:t>
            </a:r>
            <a:r>
              <a:rPr lang="en-GB" dirty="0">
                <a:latin typeface="Arial" panose="020B0604020202020204" pitchFamily="34" charset="0"/>
                <a:ea typeface="Calibri" panose="020F0502020204030204" pitchFamily="34" charset="0"/>
                <a:cs typeface="Times New Roman" panose="02020603050405020304" pitchFamily="18" charset="0"/>
              </a:rPr>
              <a:t> from </a:t>
            </a:r>
            <a:r>
              <a:rPr lang="en-GB" b="1" dirty="0">
                <a:latin typeface="Arial" panose="020B0604020202020204" pitchFamily="34" charset="0"/>
                <a:ea typeface="Calibri" panose="020F0502020204030204" pitchFamily="34" charset="0"/>
                <a:cs typeface="Times New Roman" panose="02020603050405020304" pitchFamily="18" charset="0"/>
              </a:rPr>
              <a:t>two/three of the eras</a:t>
            </a:r>
            <a:r>
              <a:rPr lang="en-GB" dirty="0">
                <a:latin typeface="Arial" panose="020B0604020202020204" pitchFamily="34" charset="0"/>
                <a:ea typeface="Calibri" panose="020F0502020204030204" pitchFamily="34" charset="0"/>
                <a:cs typeface="Times New Roman" panose="02020603050405020304" pitchFamily="18" charset="0"/>
              </a:rPr>
              <a:t> and extract information in order to identify a</a:t>
            </a:r>
            <a:r>
              <a:rPr lang="en-GB" b="1" dirty="0">
                <a:latin typeface="Arial" panose="020B0604020202020204" pitchFamily="34" charset="0"/>
                <a:ea typeface="Calibri" panose="020F0502020204030204" pitchFamily="34" charset="0"/>
                <a:cs typeface="Times New Roman" panose="02020603050405020304" pitchFamily="18" charset="0"/>
              </a:rPr>
              <a:t> similarity </a:t>
            </a:r>
            <a:r>
              <a:rPr lang="en-GB" dirty="0">
                <a:latin typeface="Arial" panose="020B0604020202020204" pitchFamily="34" charset="0"/>
                <a:ea typeface="Calibri" panose="020F0502020204030204" pitchFamily="34" charset="0"/>
                <a:cs typeface="Times New Roman" panose="02020603050405020304" pitchFamily="18" charset="0"/>
              </a:rPr>
              <a:t>and a </a:t>
            </a:r>
            <a:r>
              <a:rPr lang="en-GB" b="1" dirty="0">
                <a:latin typeface="Arial" panose="020B0604020202020204" pitchFamily="34" charset="0"/>
                <a:ea typeface="Calibri" panose="020F0502020204030204" pitchFamily="34" charset="0"/>
                <a:cs typeface="Times New Roman" panose="02020603050405020304" pitchFamily="18" charset="0"/>
              </a:rPr>
              <a:t>difference</a:t>
            </a:r>
            <a:r>
              <a:rPr lang="en-GB" dirty="0">
                <a:latin typeface="Arial" panose="020B0604020202020204" pitchFamily="34" charset="0"/>
                <a:ea typeface="Calibri" panose="020F0502020204030204" pitchFamily="34" charset="0"/>
                <a:cs typeface="Times New Roman" panose="02020603050405020304" pitchFamily="18" charset="0"/>
              </a:rPr>
              <a:t> of the issue.</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4287991"/>
      </p:ext>
    </p:extLst>
  </p:cSld>
  <p:clrMapOvr>
    <a:masterClrMapping/>
  </p:clrMapOvr>
  <mc:AlternateContent xmlns:mc="http://schemas.openxmlformats.org/markup-compatibility/2006" xmlns:p14="http://schemas.microsoft.com/office/powerpoint/2010/main">
    <mc:Choice Requires="p14">
      <p:transition spd="slow" p14:dur="2000" advTm="95768"/>
    </mc:Choice>
    <mc:Fallback xmlns="">
      <p:transition spd="slow" advTm="95768"/>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193532" y="0"/>
            <a:ext cx="6950467" cy="908720"/>
          </a:xfrm>
        </p:spPr>
        <p:txBody>
          <a:bodyPr/>
          <a:lstStyle/>
          <a:p>
            <a:pPr algn="l"/>
            <a:r>
              <a:rPr lang="en-GB" dirty="0">
                <a:latin typeface="Gotham Rounded Book" pitchFamily="50" charset="0"/>
              </a:rPr>
              <a:t>Marking Question 1</a:t>
            </a:r>
          </a:p>
        </p:txBody>
      </p:sp>
      <p:pic>
        <p:nvPicPr>
          <p:cNvPr id="5" name="Picture 4">
            <a:extLst>
              <a:ext uri="{FF2B5EF4-FFF2-40B4-BE49-F238E27FC236}">
                <a16:creationId xmlns:a16="http://schemas.microsoft.com/office/drawing/2014/main" id="{76674F8D-271D-45BA-B07D-6F20886575C4}"/>
              </a:ext>
            </a:extLst>
          </p:cNvPr>
          <p:cNvPicPr>
            <a:picLocks noChangeAspect="1"/>
          </p:cNvPicPr>
          <p:nvPr/>
        </p:nvPicPr>
        <p:blipFill>
          <a:blip r:embed="rId3"/>
          <a:stretch>
            <a:fillRect/>
          </a:stretch>
        </p:blipFill>
        <p:spPr>
          <a:xfrm>
            <a:off x="1460241" y="915613"/>
            <a:ext cx="6223518" cy="5847602"/>
          </a:xfrm>
          <a:prstGeom prst="rect">
            <a:avLst/>
          </a:prstGeom>
        </p:spPr>
      </p:pic>
    </p:spTree>
    <p:extLst>
      <p:ext uri="{BB962C8B-B14F-4D97-AF65-F5344CB8AC3E}">
        <p14:creationId xmlns:p14="http://schemas.microsoft.com/office/powerpoint/2010/main" val="3522788439"/>
      </p:ext>
    </p:extLst>
  </p:cSld>
  <p:clrMapOvr>
    <a:masterClrMapping/>
  </p:clrMapOvr>
  <mc:AlternateContent xmlns:mc="http://schemas.openxmlformats.org/markup-compatibility/2006" xmlns:p14="http://schemas.microsoft.com/office/powerpoint/2010/main">
    <mc:Choice Requires="p14">
      <p:transition spd="slow" p14:dur="2000" advTm="95768"/>
    </mc:Choice>
    <mc:Fallback xmlns="">
      <p:transition spd="slow" advTm="95768"/>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44556" y="0"/>
            <a:ext cx="7099443" cy="908720"/>
          </a:xfrm>
        </p:spPr>
        <p:txBody>
          <a:bodyPr/>
          <a:lstStyle/>
          <a:p>
            <a:pPr algn="l"/>
            <a:r>
              <a:rPr lang="en-GB" dirty="0">
                <a:latin typeface="Gotham Rounded Book" pitchFamily="50" charset="0"/>
              </a:rPr>
              <a:t>Marking Question 1</a:t>
            </a:r>
          </a:p>
        </p:txBody>
      </p:sp>
      <p:sp>
        <p:nvSpPr>
          <p:cNvPr id="2" name="Rectangle 1">
            <a:extLst>
              <a:ext uri="{FF2B5EF4-FFF2-40B4-BE49-F238E27FC236}">
                <a16:creationId xmlns:a16="http://schemas.microsoft.com/office/drawing/2014/main" id="{C9CEE50A-6F1C-45EF-AB9D-0D82F7C73958}"/>
              </a:ext>
            </a:extLst>
          </p:cNvPr>
          <p:cNvSpPr/>
          <p:nvPr/>
        </p:nvSpPr>
        <p:spPr>
          <a:xfrm>
            <a:off x="369870" y="1029545"/>
            <a:ext cx="8774130" cy="5707460"/>
          </a:xfrm>
          <a:prstGeom prst="rect">
            <a:avLst/>
          </a:prstGeom>
        </p:spPr>
        <p:txBody>
          <a:bodyPr wrap="square">
            <a:spAutoFit/>
          </a:bodyPr>
          <a:lstStyle/>
          <a:p>
            <a:pPr>
              <a:lnSpc>
                <a:spcPct val="107000"/>
              </a:lnSpc>
              <a:spcAft>
                <a:spcPts val="800"/>
              </a:spcAft>
            </a:pPr>
            <a:endParaRPr lang="en-GB" sz="14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Question 1 targets </a:t>
            </a:r>
            <a:r>
              <a:rPr lang="en-GB" sz="1400" b="1" dirty="0">
                <a:latin typeface="Arial" panose="020B0604020202020204" pitchFamily="34" charset="0"/>
                <a:ea typeface="Calibri" panose="020F0502020204030204" pitchFamily="34" charset="0"/>
                <a:cs typeface="Times New Roman" panose="02020603050405020304" pitchFamily="18" charset="0"/>
              </a:rPr>
              <a:t>AO1</a:t>
            </a:r>
            <a:r>
              <a:rPr lang="en-GB" sz="1400" dirty="0">
                <a:latin typeface="Arial" panose="020B0604020202020204" pitchFamily="34" charset="0"/>
                <a:ea typeface="Calibri" panose="020F0502020204030204" pitchFamily="34" charset="0"/>
                <a:cs typeface="Times New Roman" panose="02020603050405020304" pitchFamily="18" charset="0"/>
              </a:rPr>
              <a:t> for </a:t>
            </a:r>
            <a:r>
              <a:rPr lang="en-GB" sz="1400" b="1" dirty="0">
                <a:latin typeface="Arial" panose="020B0604020202020204" pitchFamily="34" charset="0"/>
                <a:ea typeface="Calibri" panose="020F0502020204030204" pitchFamily="34" charset="0"/>
                <a:cs typeface="Times New Roman" panose="02020603050405020304" pitchFamily="18" charset="0"/>
              </a:rPr>
              <a:t>2 </a:t>
            </a:r>
            <a:r>
              <a:rPr lang="en-GB" sz="1400" dirty="0">
                <a:latin typeface="Arial" panose="020B0604020202020204" pitchFamily="34" charset="0"/>
                <a:ea typeface="Calibri" panose="020F0502020204030204" pitchFamily="34" charset="0"/>
                <a:cs typeface="Times New Roman" panose="02020603050405020304" pitchFamily="18" charset="0"/>
              </a:rPr>
              <a:t>marks and</a:t>
            </a:r>
            <a:r>
              <a:rPr lang="en-GB" sz="1400" b="1" dirty="0">
                <a:latin typeface="Arial" panose="020B0604020202020204" pitchFamily="34" charset="0"/>
                <a:ea typeface="Calibri" panose="020F0502020204030204" pitchFamily="34" charset="0"/>
                <a:cs typeface="Times New Roman" panose="02020603050405020304" pitchFamily="18" charset="0"/>
              </a:rPr>
              <a:t> AO3</a:t>
            </a:r>
            <a:r>
              <a:rPr lang="en-GB" sz="1400" dirty="0">
                <a:latin typeface="Arial" panose="020B0604020202020204" pitchFamily="34" charset="0"/>
                <a:ea typeface="Calibri" panose="020F0502020204030204" pitchFamily="34" charset="0"/>
                <a:cs typeface="Times New Roman" panose="02020603050405020304" pitchFamily="18" charset="0"/>
              </a:rPr>
              <a:t> for </a:t>
            </a:r>
            <a:r>
              <a:rPr lang="en-GB" sz="1400" b="1" dirty="0">
                <a:latin typeface="Arial" panose="020B0604020202020204" pitchFamily="34" charset="0"/>
                <a:ea typeface="Calibri" panose="020F0502020204030204" pitchFamily="34" charset="0"/>
                <a:cs typeface="Times New Roman" panose="02020603050405020304" pitchFamily="18" charset="0"/>
              </a:rPr>
              <a:t>2</a:t>
            </a:r>
            <a:r>
              <a:rPr lang="en-GB" sz="1400" dirty="0">
                <a:latin typeface="Arial" panose="020B0604020202020204" pitchFamily="34" charset="0"/>
                <a:ea typeface="Calibri" panose="020F0502020204030204" pitchFamily="34" charset="0"/>
                <a:cs typeface="Times New Roman" panose="02020603050405020304" pitchFamily="18" charset="0"/>
              </a:rPr>
              <a:t> marks. </a:t>
            </a:r>
            <a:r>
              <a:rPr lang="en-GB" sz="1400" dirty="0">
                <a:latin typeface="Arial" panose="020B0604020202020204" pitchFamily="34" charset="0"/>
                <a:ea typeface="Calibri" panose="020F0502020204030204" pitchFamily="34" charset="0"/>
                <a:cs typeface="Arial" panose="020B0604020202020204" pitchFamily="34" charset="0"/>
              </a:rPr>
              <a:t>U</a:t>
            </a:r>
            <a:r>
              <a:rPr lang="en-GB" sz="1400" dirty="0">
                <a:latin typeface="Arial" panose="020B0604020202020204" pitchFamily="34" charset="0"/>
                <a:cs typeface="Arial" panose="020B0604020202020204" pitchFamily="34" charset="0"/>
              </a:rPr>
              <a:t>nderline in </a:t>
            </a:r>
            <a:r>
              <a:rPr lang="en-GB" sz="1400" b="1" u="sng" dirty="0">
                <a:latin typeface="Arial" panose="020B0604020202020204" pitchFamily="34" charset="0"/>
                <a:cs typeface="Arial" panose="020B0604020202020204" pitchFamily="34" charset="0"/>
              </a:rPr>
              <a:t>red </a:t>
            </a:r>
            <a:r>
              <a:rPr lang="en-GB" sz="1400" dirty="0">
                <a:latin typeface="Arial" panose="020B0604020202020204" pitchFamily="34" charset="0"/>
                <a:cs typeface="Arial" panose="020B0604020202020204" pitchFamily="34" charset="0"/>
              </a:rPr>
              <a:t>where an example of AO1 is seen. Highlight AO3 in yellow.</a:t>
            </a:r>
            <a:endParaRPr lang="en-GB" sz="14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For </a:t>
            </a:r>
            <a:r>
              <a:rPr lang="en-GB" sz="1400" b="1" dirty="0">
                <a:latin typeface="Arial" panose="020B0604020202020204" pitchFamily="34" charset="0"/>
                <a:ea typeface="Calibri" panose="020F0502020204030204" pitchFamily="34" charset="0"/>
                <a:cs typeface="Times New Roman" panose="02020603050405020304" pitchFamily="18" charset="0"/>
              </a:rPr>
              <a:t>AO1</a:t>
            </a:r>
            <a:r>
              <a:rPr lang="en-GB" sz="1400" dirty="0">
                <a:latin typeface="Arial" panose="020B0604020202020204" pitchFamily="34" charset="0"/>
                <a:ea typeface="Calibri" panose="020F0502020204030204" pitchFamily="34" charset="0"/>
                <a:cs typeface="Times New Roman" panose="02020603050405020304" pitchFamily="18" charset="0"/>
              </a:rPr>
              <a:t> –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Band 1 responses identify one factor. </a:t>
            </a:r>
            <a:r>
              <a:rPr lang="en-GB" sz="1400" b="1" dirty="0">
                <a:latin typeface="Arial" panose="020B0604020202020204" pitchFamily="34" charset="0"/>
                <a:ea typeface="Calibri" panose="020F0502020204030204" pitchFamily="34" charset="0"/>
                <a:cs typeface="Times New Roman" panose="02020603050405020304" pitchFamily="18" charset="0"/>
              </a:rPr>
              <a:t>1 mark</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Band 2 responses identify two factors. </a:t>
            </a:r>
            <a:r>
              <a:rPr lang="en-GB" sz="1400" b="1" dirty="0">
                <a:latin typeface="Arial" panose="020B0604020202020204" pitchFamily="34" charset="0"/>
                <a:ea typeface="Calibri" panose="020F0502020204030204" pitchFamily="34" charset="0"/>
                <a:cs typeface="Times New Roman" panose="02020603050405020304" pitchFamily="18" charset="0"/>
              </a:rPr>
              <a:t>2 marks</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For </a:t>
            </a:r>
            <a:r>
              <a:rPr lang="en-GB" sz="1400" b="1" dirty="0">
                <a:latin typeface="Arial" panose="020B0604020202020204" pitchFamily="34" charset="0"/>
                <a:ea typeface="Calibri" panose="020F0502020204030204" pitchFamily="34" charset="0"/>
                <a:cs typeface="Times New Roman" panose="02020603050405020304" pitchFamily="18" charset="0"/>
              </a:rPr>
              <a:t>AO3</a:t>
            </a:r>
            <a:r>
              <a:rPr lang="en-GB" sz="1400" dirty="0">
                <a:latin typeface="Arial" panose="020B0604020202020204" pitchFamily="34" charset="0"/>
                <a:ea typeface="Calibri" panose="020F0502020204030204" pitchFamily="34" charset="0"/>
                <a:cs typeface="Times New Roman" panose="02020603050405020304" pitchFamily="18" charset="0"/>
              </a:rPr>
              <a:t> –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Band 1 responses use the source material to identify one factor. </a:t>
            </a:r>
            <a:r>
              <a:rPr lang="en-GB" sz="1400" b="1" dirty="0">
                <a:latin typeface="Arial" panose="020B0604020202020204" pitchFamily="34" charset="0"/>
                <a:ea typeface="Calibri" panose="020F0502020204030204" pitchFamily="34" charset="0"/>
                <a:cs typeface="Times New Roman" panose="02020603050405020304" pitchFamily="18" charset="0"/>
              </a:rPr>
              <a:t>1 mark</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Band 2 responses use the source material to identify two factors. </a:t>
            </a:r>
            <a:r>
              <a:rPr lang="en-GB" sz="1400" b="1" dirty="0">
                <a:latin typeface="Arial" panose="020B0604020202020204" pitchFamily="34" charset="0"/>
                <a:ea typeface="Calibri" panose="020F0502020204030204" pitchFamily="34" charset="0"/>
                <a:cs typeface="Times New Roman" panose="02020603050405020304" pitchFamily="18" charset="0"/>
              </a:rPr>
              <a:t>2 marks</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b="1" dirty="0">
                <a:latin typeface="Arial" panose="020B0604020202020204" pitchFamily="34" charset="0"/>
                <a:ea typeface="Calibri" panose="020F0502020204030204" pitchFamily="34" charset="0"/>
                <a:cs typeface="Times New Roman" panose="02020603050405020304" pitchFamily="18" charset="0"/>
              </a:rPr>
              <a:t>Guidance</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Candidates should avoid describing the three sources. All that is required is one sentence to identify the similarity and one to show the difference. For each part of their responses candidates should state clearly the sources used and the nature of the similarity or difference.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Arial" panose="020B0604020202020204" pitchFamily="34" charset="0"/>
                <a:ea typeface="Times New Roman" panose="02020603050405020304" pitchFamily="18" charset="0"/>
              </a:rPr>
              <a:t>There are a number of reasons why candidates might fail to get full marks on this question:</a:t>
            </a:r>
            <a:endParaRPr lang="en-GB" sz="1400" dirty="0">
              <a:latin typeface="Times New Roman" panose="02020603050405020304" pitchFamily="18" charset="0"/>
              <a:ea typeface="Times New Roman" panose="02020603050405020304" pitchFamily="18" charset="0"/>
            </a:endParaRPr>
          </a:p>
          <a:p>
            <a:pPr>
              <a:spcAft>
                <a:spcPts val="0"/>
              </a:spcAft>
            </a:pPr>
            <a:r>
              <a:rPr lang="en-GB" sz="1400" dirty="0">
                <a:solidFill>
                  <a:srgbClr val="000000"/>
                </a:solidFill>
                <a:latin typeface="Arial" panose="020B0604020202020204" pitchFamily="34" charset="0"/>
                <a:ea typeface="Times New Roman" panose="02020603050405020304" pitchFamily="18" charset="0"/>
              </a:rPr>
              <a:t> </a:t>
            </a:r>
            <a:endParaRPr lang="en-GB" sz="1400" dirty="0">
              <a:latin typeface="Times New Roman" panose="02020603050405020304" pitchFamily="18" charset="0"/>
              <a:ea typeface="Times New Roman" panose="02020603050405020304" pitchFamily="18" charset="0"/>
            </a:endParaRPr>
          </a:p>
          <a:p>
            <a:pPr marL="342900" lvl="0" indent="-342900">
              <a:spcAft>
                <a:spcPts val="0"/>
              </a:spcAft>
              <a:buFont typeface="Symbol" panose="05050102010706020507" pitchFamily="18" charset="2"/>
              <a:buChar char=""/>
            </a:pPr>
            <a:r>
              <a:rPr lang="en-GB" sz="1400" dirty="0">
                <a:solidFill>
                  <a:srgbClr val="000000"/>
                </a:solidFill>
                <a:latin typeface="Arial" panose="020B0604020202020204" pitchFamily="34" charset="0"/>
                <a:ea typeface="Times New Roman" panose="02020603050405020304" pitchFamily="18" charset="0"/>
              </a:rPr>
              <a:t>they fail to refer to specific sources e.g. they write “Two of the sources…” rather than “Sources A and B…”</a:t>
            </a:r>
            <a:endParaRPr lang="en-GB" sz="1400" dirty="0">
              <a:latin typeface="Times New Roman" panose="02020603050405020304" pitchFamily="18" charset="0"/>
              <a:ea typeface="Times New Roman" panose="02020603050405020304" pitchFamily="18" charset="0"/>
            </a:endParaRPr>
          </a:p>
          <a:p>
            <a:pPr marL="342900" lvl="0" indent="-342900">
              <a:spcAft>
                <a:spcPts val="0"/>
              </a:spcAft>
              <a:buFont typeface="Symbol" panose="05050102010706020507" pitchFamily="18" charset="2"/>
              <a:buChar char=""/>
            </a:pPr>
            <a:r>
              <a:rPr lang="en-GB" sz="1400" dirty="0">
                <a:solidFill>
                  <a:srgbClr val="000000"/>
                </a:solidFill>
                <a:latin typeface="Arial" panose="020B0604020202020204" pitchFamily="34" charset="0"/>
                <a:ea typeface="Times New Roman" panose="02020603050405020304" pitchFamily="18" charset="0"/>
              </a:rPr>
              <a:t>they base their answers on knowledge rather than referring to the sources</a:t>
            </a:r>
            <a:endParaRPr lang="en-GB" sz="1400" dirty="0">
              <a:latin typeface="Times New Roman" panose="02020603050405020304" pitchFamily="18" charset="0"/>
              <a:ea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400" dirty="0">
                <a:latin typeface="Arial" panose="020B0604020202020204" pitchFamily="34" charset="0"/>
                <a:ea typeface="Calibri" panose="020F0502020204030204" pitchFamily="34" charset="0"/>
                <a:cs typeface="Times New Roman" panose="02020603050405020304" pitchFamily="18" charset="0"/>
              </a:rPr>
              <a:t>candidates should avoid “flipped responses” where the same point becomes both a similarity and a difference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00680288"/>
      </p:ext>
    </p:extLst>
  </p:cSld>
  <p:clrMapOvr>
    <a:masterClrMapping/>
  </p:clrMapOvr>
  <mc:AlternateContent xmlns:mc="http://schemas.openxmlformats.org/markup-compatibility/2006" xmlns:p14="http://schemas.microsoft.com/office/powerpoint/2010/main">
    <mc:Choice Requires="p14">
      <p:transition spd="slow" p14:dur="2000" advTm="95768"/>
    </mc:Choice>
    <mc:Fallback xmlns="">
      <p:transition spd="slow" advTm="95768"/>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18872" y="0"/>
            <a:ext cx="7125128" cy="908720"/>
          </a:xfrm>
        </p:spPr>
        <p:txBody>
          <a:bodyPr/>
          <a:lstStyle/>
          <a:p>
            <a:pPr algn="l"/>
            <a:r>
              <a:rPr lang="en-GB" dirty="0">
                <a:latin typeface="Gotham Rounded Book" pitchFamily="50" charset="0"/>
              </a:rPr>
              <a:t>Question 1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667821" y="1099336"/>
            <a:ext cx="8147406" cy="553998"/>
          </a:xfrm>
          <a:prstGeom prst="rect">
            <a:avLst/>
          </a:prstGeom>
        </p:spPr>
        <p:txBody>
          <a:bodyPr wrap="square">
            <a:spAutoFit/>
          </a:bodyPr>
          <a:lstStyle/>
          <a:p>
            <a:pPr>
              <a:spcAft>
                <a:spcPts val="0"/>
              </a:spcAft>
            </a:pPr>
            <a:endParaRPr lang="en-GB" sz="16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6B8CC1A9-C212-423A-B666-B8F8779F5E84}"/>
              </a:ext>
            </a:extLst>
          </p:cNvPr>
          <p:cNvSpPr/>
          <p:nvPr/>
        </p:nvSpPr>
        <p:spPr>
          <a:xfrm>
            <a:off x="184935" y="1099336"/>
            <a:ext cx="8851187" cy="369332"/>
          </a:xfrm>
          <a:prstGeom prst="rect">
            <a:avLst/>
          </a:prstGeom>
        </p:spPr>
        <p:txBody>
          <a:bodyPr wrap="square">
            <a:spAutoFit/>
          </a:bodyPr>
          <a:lstStyle/>
          <a:p>
            <a:r>
              <a:rPr lang="en-GB" dirty="0"/>
              <a:t> </a:t>
            </a:r>
          </a:p>
        </p:txBody>
      </p:sp>
      <p:sp>
        <p:nvSpPr>
          <p:cNvPr id="3" name="Rectangle 2">
            <a:extLst>
              <a:ext uri="{FF2B5EF4-FFF2-40B4-BE49-F238E27FC236}">
                <a16:creationId xmlns:a16="http://schemas.microsoft.com/office/drawing/2014/main" id="{3D468AA6-D1B0-4217-8FAC-7F7CFDAF5343}"/>
              </a:ext>
            </a:extLst>
          </p:cNvPr>
          <p:cNvSpPr/>
          <p:nvPr/>
        </p:nvSpPr>
        <p:spPr>
          <a:xfrm>
            <a:off x="328773" y="1391747"/>
            <a:ext cx="8435083" cy="4102405"/>
          </a:xfrm>
          <a:prstGeom prst="rect">
            <a:avLst/>
          </a:prstGeom>
        </p:spPr>
        <p:txBody>
          <a:bodyPr wrap="square">
            <a:spAutoFit/>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Use Sources A, B and C to identify one similarity and one difference in attempts to treat and cure illnesses and disease overtime. </a:t>
            </a:r>
            <a:endParaRPr lang="en-GB"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One similarity between all the sources is that they all involve the use of a medicinal methods to restore health and cure disease. Both sources A and C are using the method of bleeding to regulate blood levels, whilst B is used as an antibiotic to kill bacteria. </a:t>
            </a:r>
          </a:p>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A difference between all the sources is the people treating the disease. In source A it is a Barber surgeon, in B it promotes self-medication and in C it appears to be a physician. </a:t>
            </a:r>
          </a:p>
          <a:p>
            <a:pPr algn="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2/2</a:t>
            </a:r>
            <a:endParaRPr lang="en-GB"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2/2</a:t>
            </a:r>
            <a:endParaRPr lang="en-GB"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Total 4</a:t>
            </a:r>
            <a:endParaRPr lang="en-GB"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candidate identifies a similarity and a difference from the sources and gains 2 marks for AO2 and 2 marks for AO3. 4/4</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2330047"/>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86C0A16-345D-4C77-A2E8-BD1561E66666}"/>
              </a:ext>
            </a:extLst>
          </p:cNvPr>
          <p:cNvPicPr>
            <a:picLocks noChangeAspect="1"/>
          </p:cNvPicPr>
          <p:nvPr/>
        </p:nvPicPr>
        <p:blipFill>
          <a:blip r:embed="rId3"/>
          <a:stretch>
            <a:fillRect/>
          </a:stretch>
        </p:blipFill>
        <p:spPr>
          <a:xfrm>
            <a:off x="2349249" y="986382"/>
            <a:ext cx="3806108" cy="5871618"/>
          </a:xfrm>
          <a:prstGeom prst="rect">
            <a:avLst/>
          </a:prstGeom>
        </p:spPr>
      </p:pic>
      <p:sp>
        <p:nvSpPr>
          <p:cNvPr id="9" name="Title 8"/>
          <p:cNvSpPr>
            <a:spLocks noGrp="1"/>
          </p:cNvSpPr>
          <p:nvPr>
            <p:ph type="title"/>
          </p:nvPr>
        </p:nvSpPr>
        <p:spPr>
          <a:xfrm>
            <a:off x="1567544" y="0"/>
            <a:ext cx="7576456" cy="908720"/>
          </a:xfrm>
        </p:spPr>
        <p:txBody>
          <a:bodyPr>
            <a:noAutofit/>
          </a:bodyPr>
          <a:lstStyle/>
          <a:p>
            <a:pPr algn="l"/>
            <a:br>
              <a:rPr lang="en-GB" sz="2000" dirty="0"/>
            </a:br>
            <a:r>
              <a:rPr lang="en-GB" sz="2400" dirty="0"/>
              <a:t>T</a:t>
            </a:r>
            <a:r>
              <a:rPr lang="en-GB" sz="2400" dirty="0">
                <a:ea typeface="Cambria" panose="02040503050406030204" pitchFamily="18" charset="0"/>
                <a:cs typeface="Cambria" panose="02040503050406030204" pitchFamily="18" charset="0"/>
              </a:rPr>
              <a:t>he front cover of the exam paper</a:t>
            </a:r>
            <a:br>
              <a:rPr lang="en-GB" sz="2400" dirty="0">
                <a:ea typeface="Cambria" panose="02040503050406030204" pitchFamily="18" charset="0"/>
                <a:cs typeface="Cambria" panose="02040503050406030204" pitchFamily="18" charset="0"/>
              </a:rPr>
            </a:br>
            <a:endParaRPr lang="en-GB" sz="2400" dirty="0">
              <a:latin typeface="Gotham Rounded Book" pitchFamily="50" charset="0"/>
            </a:endParaRPr>
          </a:p>
        </p:txBody>
      </p:sp>
      <p:sp>
        <p:nvSpPr>
          <p:cNvPr id="2" name="Rectangle 1">
            <a:extLst>
              <a:ext uri="{FF2B5EF4-FFF2-40B4-BE49-F238E27FC236}">
                <a16:creationId xmlns:a16="http://schemas.microsoft.com/office/drawing/2014/main" id="{2EF50FFF-5816-4430-8779-219178CDDBDD}"/>
              </a:ext>
            </a:extLst>
          </p:cNvPr>
          <p:cNvSpPr/>
          <p:nvPr/>
        </p:nvSpPr>
        <p:spPr>
          <a:xfrm>
            <a:off x="871087" y="3244334"/>
            <a:ext cx="1491915" cy="646331"/>
          </a:xfrm>
          <a:prstGeom prst="rect">
            <a:avLst/>
          </a:prstGeom>
        </p:spPr>
        <p:txBody>
          <a:bodyPr wrap="square">
            <a:spAutoFit/>
          </a:bodyPr>
          <a:lstStyle/>
          <a:p>
            <a:r>
              <a:rPr lang="en-GB" dirty="0">
                <a:solidFill>
                  <a:srgbClr val="C00000"/>
                </a:solidFill>
              </a:rPr>
              <a:t>Note the time allowed </a:t>
            </a:r>
          </a:p>
        </p:txBody>
      </p:sp>
      <p:sp>
        <p:nvSpPr>
          <p:cNvPr id="5" name="TextBox 4">
            <a:extLst>
              <a:ext uri="{FF2B5EF4-FFF2-40B4-BE49-F238E27FC236}">
                <a16:creationId xmlns:a16="http://schemas.microsoft.com/office/drawing/2014/main" id="{D552DE6C-38F4-462D-841B-6597C8F91F73}"/>
              </a:ext>
            </a:extLst>
          </p:cNvPr>
          <p:cNvSpPr txBox="1"/>
          <p:nvPr/>
        </p:nvSpPr>
        <p:spPr>
          <a:xfrm>
            <a:off x="6713621" y="4760041"/>
            <a:ext cx="1819175" cy="923330"/>
          </a:xfrm>
          <a:prstGeom prst="rect">
            <a:avLst/>
          </a:prstGeom>
          <a:noFill/>
        </p:spPr>
        <p:txBody>
          <a:bodyPr wrap="square" rtlCol="0">
            <a:spAutoFit/>
          </a:bodyPr>
          <a:lstStyle/>
          <a:p>
            <a:r>
              <a:rPr lang="en-GB" dirty="0">
                <a:solidFill>
                  <a:srgbClr val="C00000"/>
                </a:solidFill>
              </a:rPr>
              <a:t>This is the total mark for the paper</a:t>
            </a:r>
          </a:p>
        </p:txBody>
      </p:sp>
      <p:sp>
        <p:nvSpPr>
          <p:cNvPr id="6" name="TextBox 5">
            <a:extLst>
              <a:ext uri="{FF2B5EF4-FFF2-40B4-BE49-F238E27FC236}">
                <a16:creationId xmlns:a16="http://schemas.microsoft.com/office/drawing/2014/main" id="{AC71D220-D5FA-4A26-BF28-A890469091CE}"/>
              </a:ext>
            </a:extLst>
          </p:cNvPr>
          <p:cNvSpPr txBox="1"/>
          <p:nvPr/>
        </p:nvSpPr>
        <p:spPr>
          <a:xfrm>
            <a:off x="462014" y="5298707"/>
            <a:ext cx="1280160" cy="1200329"/>
          </a:xfrm>
          <a:prstGeom prst="rect">
            <a:avLst/>
          </a:prstGeom>
          <a:noFill/>
        </p:spPr>
        <p:txBody>
          <a:bodyPr wrap="square" rtlCol="0">
            <a:spAutoFit/>
          </a:bodyPr>
          <a:lstStyle/>
          <a:p>
            <a:r>
              <a:rPr lang="en-GB" dirty="0">
                <a:solidFill>
                  <a:srgbClr val="C00000"/>
                </a:solidFill>
              </a:rPr>
              <a:t>Please note this – it is very important</a:t>
            </a:r>
          </a:p>
        </p:txBody>
      </p:sp>
      <p:cxnSp>
        <p:nvCxnSpPr>
          <p:cNvPr id="8" name="Straight Arrow Connector 7">
            <a:extLst>
              <a:ext uri="{FF2B5EF4-FFF2-40B4-BE49-F238E27FC236}">
                <a16:creationId xmlns:a16="http://schemas.microsoft.com/office/drawing/2014/main" id="{2FA1B114-F28E-49BD-9BC8-AD74AE40A2FE}"/>
              </a:ext>
            </a:extLst>
          </p:cNvPr>
          <p:cNvCxnSpPr>
            <a:cxnSpLocks/>
          </p:cNvCxnSpPr>
          <p:nvPr/>
        </p:nvCxnSpPr>
        <p:spPr>
          <a:xfrm>
            <a:off x="2363002" y="3429000"/>
            <a:ext cx="62909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5898477A-CB58-4164-A226-5E69A1A9DC9E}"/>
              </a:ext>
            </a:extLst>
          </p:cNvPr>
          <p:cNvCxnSpPr>
            <a:cxnSpLocks/>
          </p:cNvCxnSpPr>
          <p:nvPr/>
        </p:nvCxnSpPr>
        <p:spPr>
          <a:xfrm flipV="1">
            <a:off x="1318661" y="5192829"/>
            <a:ext cx="981777" cy="16844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E5CF5741-8B2E-406B-A315-E57E558A9782}"/>
              </a:ext>
            </a:extLst>
          </p:cNvPr>
          <p:cNvCxnSpPr>
            <a:cxnSpLocks/>
          </p:cNvCxnSpPr>
          <p:nvPr/>
        </p:nvCxnSpPr>
        <p:spPr>
          <a:xfrm flipH="1" flipV="1">
            <a:off x="5592278" y="4812980"/>
            <a:ext cx="1121343" cy="16844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01742662"/>
      </p:ext>
    </p:extLst>
  </p:cSld>
  <p:clrMapOvr>
    <a:masterClrMapping/>
  </p:clrMapOvr>
  <mc:AlternateContent xmlns:mc="http://schemas.openxmlformats.org/markup-compatibility/2006" xmlns:p14="http://schemas.microsoft.com/office/powerpoint/2010/main">
    <mc:Choice Requires="p14">
      <p:transition spd="slow" p14:dur="2000" advTm="56548"/>
    </mc:Choice>
    <mc:Fallback xmlns="">
      <p:transition spd="slow" advTm="56548"/>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2 general guidance</a:t>
            </a:r>
          </a:p>
        </p:txBody>
      </p:sp>
      <p:pic>
        <p:nvPicPr>
          <p:cNvPr id="3" name="Picture 2">
            <a:extLst>
              <a:ext uri="{FF2B5EF4-FFF2-40B4-BE49-F238E27FC236}">
                <a16:creationId xmlns:a16="http://schemas.microsoft.com/office/drawing/2014/main" id="{FD0B2A4A-D674-4111-9011-D9F8CF8251E4}"/>
              </a:ext>
            </a:extLst>
          </p:cNvPr>
          <p:cNvPicPr>
            <a:picLocks noChangeAspect="1"/>
          </p:cNvPicPr>
          <p:nvPr/>
        </p:nvPicPr>
        <p:blipFill>
          <a:blip r:embed="rId3"/>
          <a:stretch>
            <a:fillRect/>
          </a:stretch>
        </p:blipFill>
        <p:spPr>
          <a:xfrm>
            <a:off x="167103" y="965779"/>
            <a:ext cx="4474256" cy="3087728"/>
          </a:xfrm>
          <a:prstGeom prst="rect">
            <a:avLst/>
          </a:prstGeom>
        </p:spPr>
      </p:pic>
      <p:pic>
        <p:nvPicPr>
          <p:cNvPr id="2" name="Picture 1">
            <a:extLst>
              <a:ext uri="{FF2B5EF4-FFF2-40B4-BE49-F238E27FC236}">
                <a16:creationId xmlns:a16="http://schemas.microsoft.com/office/drawing/2014/main" id="{4FBE079F-B118-4A1C-BFA0-27D0B84BCBE8}"/>
              </a:ext>
            </a:extLst>
          </p:cNvPr>
          <p:cNvPicPr>
            <a:picLocks noChangeAspect="1"/>
          </p:cNvPicPr>
          <p:nvPr/>
        </p:nvPicPr>
        <p:blipFill>
          <a:blip r:embed="rId4"/>
          <a:stretch>
            <a:fillRect/>
          </a:stretch>
        </p:blipFill>
        <p:spPr>
          <a:xfrm>
            <a:off x="166462" y="4204428"/>
            <a:ext cx="4725134" cy="1054409"/>
          </a:xfrm>
          <a:prstGeom prst="rect">
            <a:avLst/>
          </a:prstGeom>
        </p:spPr>
      </p:pic>
      <p:pic>
        <p:nvPicPr>
          <p:cNvPr id="4" name="Picture 3">
            <a:extLst>
              <a:ext uri="{FF2B5EF4-FFF2-40B4-BE49-F238E27FC236}">
                <a16:creationId xmlns:a16="http://schemas.microsoft.com/office/drawing/2014/main" id="{19572DDD-F571-4C62-A7C6-30E026C478A0}"/>
              </a:ext>
            </a:extLst>
          </p:cNvPr>
          <p:cNvPicPr>
            <a:picLocks noChangeAspect="1"/>
          </p:cNvPicPr>
          <p:nvPr/>
        </p:nvPicPr>
        <p:blipFill rotWithShape="1">
          <a:blip r:embed="rId5"/>
          <a:srcRect t="25579"/>
          <a:stretch/>
        </p:blipFill>
        <p:spPr>
          <a:xfrm>
            <a:off x="56129" y="5584054"/>
            <a:ext cx="4835467" cy="1130057"/>
          </a:xfrm>
          <a:prstGeom prst="rect">
            <a:avLst/>
          </a:prstGeom>
        </p:spPr>
      </p:pic>
      <p:sp>
        <p:nvSpPr>
          <p:cNvPr id="11" name="Rectangle 10">
            <a:extLst>
              <a:ext uri="{FF2B5EF4-FFF2-40B4-BE49-F238E27FC236}">
                <a16:creationId xmlns:a16="http://schemas.microsoft.com/office/drawing/2014/main" id="{FD0E266A-D3A7-443D-83D0-0F5646DCCC17}"/>
              </a:ext>
            </a:extLst>
          </p:cNvPr>
          <p:cNvSpPr/>
          <p:nvPr/>
        </p:nvSpPr>
        <p:spPr>
          <a:xfrm>
            <a:off x="5219272" y="2126751"/>
            <a:ext cx="2887038" cy="1559209"/>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need to analyse and evaluate the </a:t>
            </a:r>
            <a:r>
              <a:rPr lang="en-GB" b="1" dirty="0">
                <a:latin typeface="Arial" panose="020B0604020202020204" pitchFamily="34" charset="0"/>
                <a:ea typeface="Calibri" panose="020F0502020204030204" pitchFamily="34" charset="0"/>
                <a:cs typeface="Times New Roman" panose="02020603050405020304" pitchFamily="18" charset="0"/>
              </a:rPr>
              <a:t>relative reliability </a:t>
            </a:r>
            <a:r>
              <a:rPr lang="en-GB" dirty="0">
                <a:latin typeface="Arial" panose="020B0604020202020204" pitchFamily="34" charset="0"/>
                <a:ea typeface="Calibri" panose="020F0502020204030204" pitchFamily="34" charset="0"/>
                <a:cs typeface="Times New Roman" panose="02020603050405020304" pitchFamily="18" charset="0"/>
              </a:rPr>
              <a:t>of two sources while arriving at a judgement.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67746940"/>
      </p:ext>
    </p:extLst>
  </p:cSld>
  <p:clrMapOvr>
    <a:masterClrMapping/>
  </p:clrMapOvr>
  <mc:AlternateContent xmlns:mc="http://schemas.openxmlformats.org/markup-compatibility/2006" xmlns:p14="http://schemas.microsoft.com/office/powerpoint/2010/main">
    <mc:Choice Requires="p14">
      <p:transition spd="slow" p14:dur="2000" advTm="56778"/>
    </mc:Choice>
    <mc:Fallback xmlns="">
      <p:transition spd="slow" advTm="56778"/>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59968" y="0"/>
            <a:ext cx="7084031" cy="908720"/>
          </a:xfrm>
        </p:spPr>
        <p:txBody>
          <a:bodyPr/>
          <a:lstStyle/>
          <a:p>
            <a:pPr algn="l"/>
            <a:r>
              <a:rPr lang="en-GB" dirty="0">
                <a:latin typeface="Gotham Rounded Book" pitchFamily="50" charset="0"/>
              </a:rPr>
              <a:t>Marking Question 2</a:t>
            </a:r>
          </a:p>
        </p:txBody>
      </p:sp>
      <p:pic>
        <p:nvPicPr>
          <p:cNvPr id="11" name="Picture 10">
            <a:extLst>
              <a:ext uri="{FF2B5EF4-FFF2-40B4-BE49-F238E27FC236}">
                <a16:creationId xmlns:a16="http://schemas.microsoft.com/office/drawing/2014/main" id="{9360D9B5-0922-4A03-94FF-D4CED1071FA6}"/>
              </a:ext>
            </a:extLst>
          </p:cNvPr>
          <p:cNvPicPr>
            <a:picLocks noChangeAspect="1"/>
          </p:cNvPicPr>
          <p:nvPr/>
        </p:nvPicPr>
        <p:blipFill>
          <a:blip r:embed="rId3"/>
          <a:stretch>
            <a:fillRect/>
          </a:stretch>
        </p:blipFill>
        <p:spPr>
          <a:xfrm>
            <a:off x="82342" y="1741617"/>
            <a:ext cx="4333052" cy="3739150"/>
          </a:xfrm>
          <a:prstGeom prst="rect">
            <a:avLst/>
          </a:prstGeom>
        </p:spPr>
      </p:pic>
      <p:pic>
        <p:nvPicPr>
          <p:cNvPr id="13" name="Picture 12">
            <a:extLst>
              <a:ext uri="{FF2B5EF4-FFF2-40B4-BE49-F238E27FC236}">
                <a16:creationId xmlns:a16="http://schemas.microsoft.com/office/drawing/2014/main" id="{83AAD7E5-A066-4527-9AB2-48696CF95FDB}"/>
              </a:ext>
            </a:extLst>
          </p:cNvPr>
          <p:cNvPicPr>
            <a:picLocks noChangeAspect="1"/>
          </p:cNvPicPr>
          <p:nvPr/>
        </p:nvPicPr>
        <p:blipFill>
          <a:blip r:embed="rId4"/>
          <a:stretch>
            <a:fillRect/>
          </a:stretch>
        </p:blipFill>
        <p:spPr>
          <a:xfrm>
            <a:off x="4572000" y="4201240"/>
            <a:ext cx="4415392" cy="781134"/>
          </a:xfrm>
          <a:prstGeom prst="rect">
            <a:avLst/>
          </a:prstGeom>
        </p:spPr>
      </p:pic>
      <p:pic>
        <p:nvPicPr>
          <p:cNvPr id="14" name="Picture 13">
            <a:extLst>
              <a:ext uri="{FF2B5EF4-FFF2-40B4-BE49-F238E27FC236}">
                <a16:creationId xmlns:a16="http://schemas.microsoft.com/office/drawing/2014/main" id="{908F1F9A-A1C6-4E93-97EF-B70F023416D9}"/>
              </a:ext>
            </a:extLst>
          </p:cNvPr>
          <p:cNvPicPr>
            <a:picLocks noChangeAspect="1"/>
          </p:cNvPicPr>
          <p:nvPr/>
        </p:nvPicPr>
        <p:blipFill>
          <a:blip r:embed="rId5"/>
          <a:stretch>
            <a:fillRect/>
          </a:stretch>
        </p:blipFill>
        <p:spPr>
          <a:xfrm>
            <a:off x="4415394" y="1741617"/>
            <a:ext cx="4499625" cy="2459623"/>
          </a:xfrm>
          <a:prstGeom prst="rect">
            <a:avLst/>
          </a:prstGeom>
        </p:spPr>
      </p:pic>
    </p:spTree>
    <p:extLst>
      <p:ext uri="{BB962C8B-B14F-4D97-AF65-F5344CB8AC3E}">
        <p14:creationId xmlns:p14="http://schemas.microsoft.com/office/powerpoint/2010/main" val="1440615136"/>
      </p:ext>
    </p:extLst>
  </p:cSld>
  <p:clrMapOvr>
    <a:masterClrMapping/>
  </p:clrMapOvr>
  <mc:AlternateContent xmlns:mc="http://schemas.openxmlformats.org/markup-compatibility/2006" xmlns:p14="http://schemas.microsoft.com/office/powerpoint/2010/main">
    <mc:Choice Requires="p14">
      <p:transition spd="slow" p14:dur="2000" advTm="56778"/>
    </mc:Choice>
    <mc:Fallback xmlns="">
      <p:transition spd="slow" advTm="56778"/>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81352" y="0"/>
            <a:ext cx="7262648" cy="908720"/>
          </a:xfrm>
        </p:spPr>
        <p:txBody>
          <a:bodyPr/>
          <a:lstStyle/>
          <a:p>
            <a:pPr algn="l"/>
            <a:r>
              <a:rPr lang="en-GB" dirty="0">
                <a:latin typeface="Gotham Rounded Book" pitchFamily="50" charset="0"/>
              </a:rPr>
              <a:t>Marking Question 2</a:t>
            </a:r>
          </a:p>
        </p:txBody>
      </p:sp>
      <p:sp>
        <p:nvSpPr>
          <p:cNvPr id="2" name="Rectangle 1">
            <a:extLst>
              <a:ext uri="{FF2B5EF4-FFF2-40B4-BE49-F238E27FC236}">
                <a16:creationId xmlns:a16="http://schemas.microsoft.com/office/drawing/2014/main" id="{DAC48B48-4D04-48B1-A07A-DB76ED7D21F4}"/>
              </a:ext>
            </a:extLst>
          </p:cNvPr>
          <p:cNvSpPr/>
          <p:nvPr/>
        </p:nvSpPr>
        <p:spPr>
          <a:xfrm>
            <a:off x="272265" y="1212351"/>
            <a:ext cx="8681663" cy="5027530"/>
          </a:xfrm>
          <a:prstGeom prst="rect">
            <a:avLst/>
          </a:prstGeom>
        </p:spPr>
        <p:txBody>
          <a:bodyPr wrap="square">
            <a:spAutoFit/>
          </a:bodyPr>
          <a:lstStyle/>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Question 2 targets </a:t>
            </a:r>
            <a:r>
              <a:rPr lang="en-GB" sz="1400" b="1" dirty="0">
                <a:latin typeface="Arial" panose="020B0604020202020204" pitchFamily="34" charset="0"/>
                <a:ea typeface="Calibri" panose="020F0502020204030204" pitchFamily="34" charset="0"/>
                <a:cs typeface="Times New Roman" panose="02020603050405020304" pitchFamily="18" charset="0"/>
              </a:rPr>
              <a:t>AO1</a:t>
            </a:r>
            <a:r>
              <a:rPr lang="en-GB" sz="1400" dirty="0">
                <a:latin typeface="Arial" panose="020B0604020202020204" pitchFamily="34" charset="0"/>
                <a:ea typeface="Calibri" panose="020F0502020204030204" pitchFamily="34" charset="0"/>
                <a:cs typeface="Times New Roman" panose="02020603050405020304" pitchFamily="18" charset="0"/>
              </a:rPr>
              <a:t> for</a:t>
            </a:r>
            <a:r>
              <a:rPr lang="en-GB" sz="1400" b="1" dirty="0">
                <a:latin typeface="Arial" panose="020B0604020202020204" pitchFamily="34" charset="0"/>
                <a:ea typeface="Calibri" panose="020F0502020204030204" pitchFamily="34" charset="0"/>
                <a:cs typeface="Times New Roman" panose="02020603050405020304" pitchFamily="18" charset="0"/>
              </a:rPr>
              <a:t> 2</a:t>
            </a:r>
            <a:r>
              <a:rPr lang="en-GB" sz="1400" dirty="0">
                <a:latin typeface="Arial" panose="020B0604020202020204" pitchFamily="34" charset="0"/>
                <a:ea typeface="Calibri" panose="020F0502020204030204" pitchFamily="34" charset="0"/>
                <a:cs typeface="Times New Roman" panose="02020603050405020304" pitchFamily="18" charset="0"/>
              </a:rPr>
              <a:t> marks and </a:t>
            </a:r>
            <a:r>
              <a:rPr lang="en-GB" sz="1400" b="1" dirty="0">
                <a:latin typeface="Arial" panose="020B0604020202020204" pitchFamily="34" charset="0"/>
                <a:ea typeface="Calibri" panose="020F0502020204030204" pitchFamily="34" charset="0"/>
                <a:cs typeface="Times New Roman" panose="02020603050405020304" pitchFamily="18" charset="0"/>
              </a:rPr>
              <a:t>AO3</a:t>
            </a:r>
            <a:r>
              <a:rPr lang="en-GB" sz="1400" dirty="0">
                <a:latin typeface="Arial" panose="020B0604020202020204" pitchFamily="34" charset="0"/>
                <a:ea typeface="Calibri" panose="020F0502020204030204" pitchFamily="34" charset="0"/>
                <a:cs typeface="Times New Roman" panose="02020603050405020304" pitchFamily="18" charset="0"/>
              </a:rPr>
              <a:t> for </a:t>
            </a:r>
            <a:r>
              <a:rPr lang="en-GB" sz="1400" b="1" dirty="0">
                <a:latin typeface="Arial" panose="020B0604020202020204" pitchFamily="34" charset="0"/>
                <a:ea typeface="Calibri" panose="020F0502020204030204" pitchFamily="34" charset="0"/>
                <a:cs typeface="Times New Roman" panose="02020603050405020304" pitchFamily="18" charset="0"/>
              </a:rPr>
              <a:t>4</a:t>
            </a:r>
            <a:r>
              <a:rPr lang="en-GB" sz="1400" dirty="0">
                <a:latin typeface="Arial" panose="020B0604020202020204" pitchFamily="34" charset="0"/>
                <a:ea typeface="Calibri" panose="020F0502020204030204" pitchFamily="34" charset="0"/>
                <a:cs typeface="Times New Roman" panose="02020603050405020304" pitchFamily="18" charset="0"/>
              </a:rPr>
              <a:t> marks. </a:t>
            </a:r>
            <a:r>
              <a:rPr lang="en-GB" sz="1400" dirty="0">
                <a:latin typeface="Arial" panose="020B0604020202020204" pitchFamily="34" charset="0"/>
                <a:ea typeface="Calibri" panose="020F0502020204030204" pitchFamily="34" charset="0"/>
                <a:cs typeface="Arial" panose="020B0604020202020204" pitchFamily="34" charset="0"/>
              </a:rPr>
              <a:t>U</a:t>
            </a:r>
            <a:r>
              <a:rPr lang="en-GB" sz="1400" dirty="0">
                <a:latin typeface="Arial" panose="020B0604020202020204" pitchFamily="34" charset="0"/>
                <a:cs typeface="Arial" panose="020B0604020202020204" pitchFamily="34" charset="0"/>
              </a:rPr>
              <a:t>nderline in </a:t>
            </a:r>
            <a:r>
              <a:rPr lang="en-GB" sz="1400" b="1" u="sng" dirty="0">
                <a:latin typeface="Arial" panose="020B0604020202020204" pitchFamily="34" charset="0"/>
                <a:cs typeface="Arial" panose="020B0604020202020204" pitchFamily="34" charset="0"/>
              </a:rPr>
              <a:t>red </a:t>
            </a:r>
            <a:r>
              <a:rPr lang="en-GB" sz="1400" dirty="0">
                <a:latin typeface="Arial" panose="020B0604020202020204" pitchFamily="34" charset="0"/>
                <a:cs typeface="Arial" panose="020B0604020202020204" pitchFamily="34" charset="0"/>
              </a:rPr>
              <a:t>where an example of AO1 is seen. Highlight AO3 in yellow.</a:t>
            </a:r>
            <a:endParaRPr lang="en-GB" sz="14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For </a:t>
            </a:r>
            <a:r>
              <a:rPr lang="en-GB" sz="1400" b="1" dirty="0">
                <a:latin typeface="Arial" panose="020B0604020202020204" pitchFamily="34" charset="0"/>
                <a:ea typeface="Calibri" panose="020F0502020204030204" pitchFamily="34" charset="0"/>
                <a:cs typeface="Times New Roman" panose="02020603050405020304" pitchFamily="18" charset="0"/>
              </a:rPr>
              <a:t>AO1</a:t>
            </a:r>
            <a:r>
              <a:rPr lang="en-GB" sz="1400" dirty="0">
                <a:latin typeface="Arial" panose="020B0604020202020204" pitchFamily="34" charset="0"/>
                <a:ea typeface="Calibri" panose="020F0502020204030204" pitchFamily="34" charset="0"/>
                <a:cs typeface="Times New Roman" panose="02020603050405020304" pitchFamily="18" charset="0"/>
              </a:rPr>
              <a:t> –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Band 1 responses offer </a:t>
            </a:r>
            <a:r>
              <a:rPr lang="en-GB" sz="1400" b="1" dirty="0">
                <a:latin typeface="Arial" panose="020B0604020202020204" pitchFamily="34" charset="0"/>
                <a:ea typeface="Calibri" panose="020F0502020204030204" pitchFamily="34" charset="0"/>
                <a:cs typeface="Times New Roman" panose="02020603050405020304" pitchFamily="18" charset="0"/>
              </a:rPr>
              <a:t>some</a:t>
            </a:r>
            <a:r>
              <a:rPr lang="en-GB" sz="14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400" b="1" dirty="0">
                <a:latin typeface="Arial" panose="020B0604020202020204" pitchFamily="34" charset="0"/>
                <a:ea typeface="Calibri" panose="020F0502020204030204" pitchFamily="34" charset="0"/>
                <a:cs typeface="Times New Roman" panose="02020603050405020304" pitchFamily="18" charset="0"/>
              </a:rPr>
              <a:t>1 mark</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Band 2 responses offer more</a:t>
            </a:r>
            <a:r>
              <a:rPr lang="en-GB" sz="1400" b="1" dirty="0">
                <a:latin typeface="Arial" panose="020B0604020202020204" pitchFamily="34" charset="0"/>
                <a:ea typeface="Calibri" panose="020F0502020204030204" pitchFamily="34" charset="0"/>
                <a:cs typeface="Times New Roman" panose="02020603050405020304" pitchFamily="18" charset="0"/>
              </a:rPr>
              <a:t> detailed</a:t>
            </a:r>
            <a:r>
              <a:rPr lang="en-GB" sz="14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400" b="1" dirty="0">
                <a:latin typeface="Arial" panose="020B0604020202020204" pitchFamily="34" charset="0"/>
                <a:ea typeface="Calibri" panose="020F0502020204030204" pitchFamily="34" charset="0"/>
                <a:cs typeface="Times New Roman" panose="02020603050405020304" pitchFamily="18" charset="0"/>
              </a:rPr>
              <a:t>2 marks</a:t>
            </a:r>
            <a:r>
              <a:rPr lang="en-GB" sz="1400" dirty="0">
                <a:latin typeface="Arial" panose="020B0604020202020204" pitchFamily="34" charset="0"/>
                <a:ea typeface="Calibri" panose="020F0502020204030204" pitchFamily="34"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For </a:t>
            </a:r>
            <a:r>
              <a:rPr lang="en-GB" sz="1400" b="1" dirty="0">
                <a:latin typeface="Arial" panose="020B0604020202020204" pitchFamily="34" charset="0"/>
                <a:ea typeface="Calibri" panose="020F0502020204030204" pitchFamily="34" charset="0"/>
                <a:cs typeface="Times New Roman" panose="02020603050405020304" pitchFamily="18" charset="0"/>
              </a:rPr>
              <a:t>AO3</a:t>
            </a:r>
            <a:r>
              <a:rPr lang="en-GB" sz="1400" dirty="0">
                <a:latin typeface="Arial" panose="020B0604020202020204" pitchFamily="34" charset="0"/>
                <a:ea typeface="Calibri" panose="020F0502020204030204" pitchFamily="34" charset="0"/>
                <a:cs typeface="Times New Roman" panose="02020603050405020304" pitchFamily="18" charset="0"/>
              </a:rPr>
              <a:t> –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Band 1 responses </a:t>
            </a:r>
            <a:r>
              <a:rPr lang="en-GB" sz="1400" b="1" dirty="0">
                <a:latin typeface="Arial" panose="020B0604020202020204" pitchFamily="34" charset="0"/>
                <a:ea typeface="Calibri" panose="020F0502020204030204" pitchFamily="34" charset="0"/>
                <a:cs typeface="Times New Roman" panose="02020603050405020304" pitchFamily="18" charset="0"/>
              </a:rPr>
              <a:t>paraphrase </a:t>
            </a:r>
            <a:r>
              <a:rPr lang="en-GB" sz="1400" dirty="0">
                <a:latin typeface="Arial" panose="020B0604020202020204" pitchFamily="34" charset="0"/>
                <a:ea typeface="Calibri" panose="020F0502020204030204" pitchFamily="34" charset="0"/>
                <a:cs typeface="Times New Roman" panose="02020603050405020304" pitchFamily="18" charset="0"/>
              </a:rPr>
              <a:t>the sources with generalised evaluation. </a:t>
            </a:r>
            <a:r>
              <a:rPr lang="en-GB" sz="1400" b="1" dirty="0">
                <a:latin typeface="Arial" panose="020B0604020202020204" pitchFamily="34" charset="0"/>
                <a:ea typeface="Calibri" panose="020F0502020204030204" pitchFamily="34" charset="0"/>
                <a:cs typeface="Times New Roman" panose="02020603050405020304" pitchFamily="18" charset="0"/>
              </a:rPr>
              <a:t>1 mark</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sz="1400" b="1" dirty="0">
                <a:latin typeface="Arial" panose="020B0604020202020204" pitchFamily="34" charset="0"/>
                <a:ea typeface="Calibri" panose="020F0502020204030204" pitchFamily="34" charset="0"/>
                <a:cs typeface="Times New Roman" panose="02020603050405020304" pitchFamily="18" charset="0"/>
              </a:rPr>
              <a:t>partial analysis</a:t>
            </a:r>
            <a:r>
              <a:rPr lang="en-GB" sz="1400" dirty="0">
                <a:latin typeface="Arial" panose="020B0604020202020204" pitchFamily="34" charset="0"/>
                <a:ea typeface="Calibri" panose="020F0502020204030204" pitchFamily="34" charset="0"/>
                <a:cs typeface="Times New Roman" panose="02020603050405020304" pitchFamily="18" charset="0"/>
              </a:rPr>
              <a:t> and evaluation with an </a:t>
            </a:r>
            <a:r>
              <a:rPr lang="en-GB" sz="1400" b="1" dirty="0">
                <a:latin typeface="Arial" panose="020B0604020202020204" pitchFamily="34" charset="0"/>
                <a:ea typeface="Calibri" panose="020F0502020204030204" pitchFamily="34" charset="0"/>
                <a:cs typeface="Times New Roman" panose="02020603050405020304" pitchFamily="18" charset="0"/>
              </a:rPr>
              <a:t>attempt to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b="1" dirty="0">
                <a:latin typeface="Arial" panose="020B0604020202020204" pitchFamily="34" charset="0"/>
                <a:ea typeface="Calibri" panose="020F0502020204030204" pitchFamily="34" charset="0"/>
                <a:cs typeface="Times New Roman" panose="02020603050405020304" pitchFamily="18" charset="0"/>
              </a:rPr>
              <a:t>reach a judgement</a:t>
            </a:r>
            <a:r>
              <a:rPr lang="en-GB" sz="1400" dirty="0">
                <a:latin typeface="Arial" panose="020B0604020202020204" pitchFamily="34" charset="0"/>
                <a:ea typeface="Calibri" panose="020F0502020204030204" pitchFamily="34" charset="0"/>
                <a:cs typeface="Times New Roman" panose="02020603050405020304" pitchFamily="18" charset="0"/>
              </a:rPr>
              <a:t>.  </a:t>
            </a:r>
            <a:r>
              <a:rPr lang="en-GB" sz="1400" b="1" dirty="0">
                <a:latin typeface="Arial" panose="020B0604020202020204" pitchFamily="34" charset="0"/>
                <a:ea typeface="Calibri" panose="020F0502020204030204" pitchFamily="34" charset="0"/>
                <a:cs typeface="Times New Roman" panose="02020603050405020304" pitchFamily="18" charset="0"/>
              </a:rPr>
              <a:t>2 marks</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sz="1400" b="1" dirty="0">
                <a:latin typeface="Arial" panose="020B0604020202020204" pitchFamily="34" charset="0"/>
                <a:ea typeface="Calibri" panose="020F0502020204030204" pitchFamily="34" charset="0"/>
                <a:cs typeface="Times New Roman" panose="02020603050405020304" pitchFamily="18" charset="0"/>
              </a:rPr>
              <a:t>full analysis</a:t>
            </a:r>
            <a:r>
              <a:rPr lang="en-GB" sz="1400" dirty="0">
                <a:latin typeface="Arial" panose="020B0604020202020204" pitchFamily="34" charset="0"/>
                <a:ea typeface="Calibri" panose="020F0502020204030204" pitchFamily="34" charset="0"/>
                <a:cs typeface="Times New Roman" panose="02020603050405020304" pitchFamily="18" charset="0"/>
              </a:rPr>
              <a:t> and </a:t>
            </a:r>
            <a:r>
              <a:rPr lang="en-GB" sz="1400" b="1" dirty="0">
                <a:latin typeface="Arial" panose="020B0604020202020204" pitchFamily="34" charset="0"/>
                <a:ea typeface="Calibri" panose="020F0502020204030204" pitchFamily="34" charset="0"/>
                <a:cs typeface="Times New Roman" panose="02020603050405020304" pitchFamily="18" charset="0"/>
              </a:rPr>
              <a:t>evaluation</a:t>
            </a:r>
            <a:r>
              <a:rPr lang="en-GB" sz="1400" dirty="0">
                <a:latin typeface="Arial" panose="020B0604020202020204" pitchFamily="34" charset="0"/>
                <a:ea typeface="Calibri" panose="020F0502020204030204" pitchFamily="34" charset="0"/>
                <a:cs typeface="Times New Roman" panose="02020603050405020304" pitchFamily="18" charset="0"/>
              </a:rPr>
              <a:t> with a </a:t>
            </a:r>
            <a:r>
              <a:rPr lang="en-GB" sz="1400" b="1" dirty="0">
                <a:latin typeface="Arial" panose="020B0604020202020204" pitchFamily="34" charset="0"/>
                <a:ea typeface="Calibri" panose="020F0502020204030204" pitchFamily="34" charset="0"/>
                <a:cs typeface="Times New Roman" panose="02020603050405020304" pitchFamily="18" charset="0"/>
              </a:rPr>
              <a:t>well-substantiated judgement.                                                                                                3-4 marks</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b="1" dirty="0">
                <a:latin typeface="Arial" panose="020B0604020202020204" pitchFamily="34" charset="0"/>
                <a:ea typeface="Calibri" panose="020F0502020204030204" pitchFamily="34" charset="0"/>
                <a:cs typeface="Times New Roman" panose="02020603050405020304" pitchFamily="18" charset="0"/>
              </a:rPr>
              <a:t>Guidance</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Arial" panose="020B0604020202020204" pitchFamily="34" charset="0"/>
                <a:ea typeface="Times New Roman" panose="02020603050405020304" pitchFamily="18" charset="0"/>
              </a:rPr>
              <a:t>There needs be a sharp focus on the</a:t>
            </a:r>
            <a:r>
              <a:rPr lang="en-GB" sz="1400" b="1" dirty="0">
                <a:solidFill>
                  <a:srgbClr val="000000"/>
                </a:solidFill>
                <a:latin typeface="Arial" panose="020B0604020202020204" pitchFamily="34" charset="0"/>
                <a:ea typeface="Times New Roman" panose="02020603050405020304" pitchFamily="18" charset="0"/>
              </a:rPr>
              <a:t> authorship</a:t>
            </a:r>
            <a:r>
              <a:rPr lang="en-GB" sz="1400" dirty="0">
                <a:solidFill>
                  <a:srgbClr val="000000"/>
                </a:solidFill>
                <a:latin typeface="Arial" panose="020B0604020202020204" pitchFamily="34" charset="0"/>
                <a:ea typeface="Times New Roman" panose="02020603050405020304" pitchFamily="18" charset="0"/>
              </a:rPr>
              <a:t> of the sources with reference to the time and circumstances in which they were produced. </a:t>
            </a:r>
            <a:endParaRPr lang="en-GB" sz="1400" dirty="0">
              <a:latin typeface="Times New Roman" panose="02020603050405020304" pitchFamily="18" charset="0"/>
              <a:ea typeface="Times New Roman" panose="02020603050405020304" pitchFamily="18" charset="0"/>
            </a:endParaRPr>
          </a:p>
          <a:p>
            <a:pPr>
              <a:spcAft>
                <a:spcPts val="0"/>
              </a:spcAft>
            </a:pPr>
            <a:r>
              <a:rPr lang="en-GB" sz="1400" dirty="0">
                <a:solidFill>
                  <a:srgbClr val="000000"/>
                </a:solidFill>
                <a:latin typeface="Arial" panose="020B0604020202020204" pitchFamily="34" charset="0"/>
                <a:ea typeface="Times New Roman" panose="02020603050405020304" pitchFamily="18" charset="0"/>
              </a:rPr>
              <a:t>In order to reach a judgement about the </a:t>
            </a:r>
            <a:r>
              <a:rPr lang="en-GB" sz="1400" b="1" dirty="0">
                <a:solidFill>
                  <a:srgbClr val="000000"/>
                </a:solidFill>
                <a:latin typeface="Arial" panose="020B0604020202020204" pitchFamily="34" charset="0"/>
                <a:ea typeface="Times New Roman" panose="02020603050405020304" pitchFamily="18" charset="0"/>
              </a:rPr>
              <a:t>relative</a:t>
            </a:r>
            <a:r>
              <a:rPr lang="en-GB" sz="1400" dirty="0">
                <a:solidFill>
                  <a:srgbClr val="000000"/>
                </a:solidFill>
                <a:latin typeface="Arial" panose="020B0604020202020204" pitchFamily="34" charset="0"/>
                <a:ea typeface="Times New Roman" panose="02020603050405020304" pitchFamily="18" charset="0"/>
              </a:rPr>
              <a:t> reliability of the sources, candidates could begin their answer</a:t>
            </a:r>
            <a:r>
              <a:rPr lang="en-GB" sz="1400" dirty="0">
                <a:latin typeface="Arial" panose="020B0604020202020204" pitchFamily="34" charset="0"/>
                <a:ea typeface="Times New Roman" panose="02020603050405020304" pitchFamily="18" charset="0"/>
              </a:rPr>
              <a:t> </a:t>
            </a:r>
            <a:r>
              <a:rPr lang="en-US" sz="1400" dirty="0">
                <a:solidFill>
                  <a:srgbClr val="000000"/>
                </a:solidFill>
                <a:latin typeface="Arial" panose="020B0604020202020204" pitchFamily="34" charset="0"/>
                <a:ea typeface="Times New Roman" panose="02020603050405020304" pitchFamily="18" charset="0"/>
              </a:rPr>
              <a:t>with a statement such as </a:t>
            </a:r>
            <a:r>
              <a:rPr lang="en-US" sz="1400" i="1" dirty="0">
                <a:solidFill>
                  <a:srgbClr val="000000"/>
                </a:solidFill>
                <a:latin typeface="Arial" panose="020B0604020202020204" pitchFamily="34" charset="0"/>
                <a:ea typeface="Times New Roman" panose="02020603050405020304" pitchFamily="18" charset="0"/>
              </a:rPr>
              <a:t>‘To a certain extent source D is reliable because…’</a:t>
            </a:r>
            <a:endParaRPr lang="en-GB" sz="1400" dirty="0">
              <a:latin typeface="Times New Roman" panose="02020603050405020304" pitchFamily="18" charset="0"/>
              <a:ea typeface="Times New Roman" panose="02020603050405020304" pitchFamily="18" charset="0"/>
            </a:endParaRPr>
          </a:p>
          <a:p>
            <a:pPr>
              <a:spcAft>
                <a:spcPts val="0"/>
              </a:spcAft>
            </a:pPr>
            <a:r>
              <a:rPr lang="en-US" sz="1400" dirty="0">
                <a:solidFill>
                  <a:srgbClr val="000000"/>
                </a:solidFill>
                <a:latin typeface="Arial" panose="020B0604020202020204" pitchFamily="34" charset="0"/>
                <a:ea typeface="Times New Roman" panose="02020603050405020304" pitchFamily="18" charset="0"/>
              </a:rPr>
              <a:t>The need is to focus on reliability and </a:t>
            </a:r>
            <a:r>
              <a:rPr lang="en-US" sz="1400" b="1" dirty="0">
                <a:solidFill>
                  <a:srgbClr val="000000"/>
                </a:solidFill>
                <a:latin typeface="Arial" panose="020B0604020202020204" pitchFamily="34" charset="0"/>
                <a:ea typeface="Times New Roman" panose="02020603050405020304" pitchFamily="18" charset="0"/>
              </a:rPr>
              <a:t>not utility.  </a:t>
            </a:r>
            <a:endParaRPr lang="en-GB" sz="1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03135329"/>
      </p:ext>
    </p:extLst>
  </p:cSld>
  <p:clrMapOvr>
    <a:masterClrMapping/>
  </p:clrMapOvr>
  <mc:AlternateContent xmlns:mc="http://schemas.openxmlformats.org/markup-compatibility/2006" xmlns:p14="http://schemas.microsoft.com/office/powerpoint/2010/main">
    <mc:Choice Requires="p14">
      <p:transition spd="slow" p14:dur="2000" advTm="56778"/>
    </mc:Choice>
    <mc:Fallback xmlns="">
      <p:transition spd="slow" advTm="56778"/>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90444" y="0"/>
            <a:ext cx="7253555" cy="908720"/>
          </a:xfrm>
        </p:spPr>
        <p:txBody>
          <a:bodyPr/>
          <a:lstStyle/>
          <a:p>
            <a:pPr algn="l"/>
            <a:r>
              <a:rPr lang="en-GB" dirty="0">
                <a:latin typeface="Gotham Rounded Book" pitchFamily="50" charset="0"/>
              </a:rPr>
              <a:t>Question 2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292813" y="1099336"/>
            <a:ext cx="8666252" cy="5078313"/>
          </a:xfrm>
          <a:prstGeom prst="rect">
            <a:avLst/>
          </a:prstGeom>
        </p:spPr>
        <p:txBody>
          <a:bodyPr wrap="square">
            <a:spAutoFit/>
          </a:bodyPr>
          <a:lstStyle/>
          <a:p>
            <a:r>
              <a:rPr lang="en-GB" sz="1200" b="1" dirty="0"/>
              <a:t>Which of the two sources is the most reliable to an historian studying attempts to prevent illness and disease overtime? </a:t>
            </a:r>
            <a:endParaRPr lang="en-GB" sz="1200" dirty="0"/>
          </a:p>
          <a:p>
            <a:r>
              <a:rPr lang="en-GB" sz="1200" dirty="0"/>
              <a:t>Both sources provide varying degrees of usefulness in study and prevention. </a:t>
            </a:r>
          </a:p>
          <a:p>
            <a:r>
              <a:rPr lang="en-GB" sz="1200" dirty="0"/>
              <a:t>In source D the source shows how flagellants who believed that health was a punishment from God for sins, are whipping themselves. The whipping was meant to prevent the disease as it repented for sins through prayer. The Red Cross was to show people they had the disease, preventing people coming into contact. This source could be deemed useful as it shows how people relied thoroughly on God to prevent diseases like the Black Death and lacked a science approach. But a Royal Clerk may have exaggerated the actions as he would have preferred wealthier methods. </a:t>
            </a:r>
          </a:p>
          <a:p>
            <a:r>
              <a:rPr lang="en-GB" sz="1200" dirty="0"/>
              <a:t>Source E shows how Snow identified the link of Cholera to contaminated water, caused by the lack of hygiene at the time. It shows how Snow had no proof but had identified the link and had seen that brewery members didn't drink water and were safe and that specific areas of certain pump use were affected. This source is useful as it is directly from Snow on his findings, yet it doesn't address how to prevent contaminated water and is a brief statement. </a:t>
            </a:r>
          </a:p>
          <a:p>
            <a:r>
              <a:rPr lang="en-GB" sz="1200" dirty="0"/>
              <a:t>Overall, I think Source E is more reliable to an historian studying prevention, as it is directly from John Snow who is a prime example of the more scientific data collection method used by Victorians to learn how to prevent disease and shows how science hadn't advanced enough to identify the exact causes but prevention was prioritised over cure to reduce deaths. </a:t>
            </a:r>
          </a:p>
          <a:p>
            <a:r>
              <a:rPr lang="en-GB" sz="1200" b="1" dirty="0"/>
              <a:t>2/2</a:t>
            </a:r>
            <a:endParaRPr lang="en-GB" sz="1200" dirty="0"/>
          </a:p>
          <a:p>
            <a:r>
              <a:rPr lang="en-GB" sz="1200" b="1" dirty="0"/>
              <a:t>3/4</a:t>
            </a:r>
            <a:endParaRPr lang="en-GB" sz="1200" dirty="0"/>
          </a:p>
          <a:p>
            <a:r>
              <a:rPr lang="en-GB" sz="1200" b="1" dirty="0"/>
              <a:t>Total 5</a:t>
            </a:r>
          </a:p>
          <a:p>
            <a:endParaRPr lang="en-GB" sz="1200" dirty="0"/>
          </a:p>
          <a:p>
            <a:r>
              <a:rPr lang="en-GB" sz="1200" dirty="0"/>
              <a:t>The focus needs to be on reliability and not utility.   </a:t>
            </a:r>
          </a:p>
          <a:p>
            <a:r>
              <a:rPr lang="en-GB" sz="1200" dirty="0"/>
              <a:t>Offers contextual knowledge.  AO1</a:t>
            </a:r>
          </a:p>
          <a:p>
            <a:r>
              <a:rPr lang="en-GB" sz="1200" dirty="0"/>
              <a:t>Refers to content of Source D.  AO3</a:t>
            </a:r>
          </a:p>
          <a:p>
            <a:r>
              <a:rPr lang="en-GB" sz="1200" dirty="0"/>
              <a:t>Touches on authorship of Source D.  AO3</a:t>
            </a:r>
          </a:p>
          <a:p>
            <a:r>
              <a:rPr lang="en-GB" sz="1200" dirty="0"/>
              <a:t>Refers to content of Source E.  AO3</a:t>
            </a:r>
          </a:p>
          <a:p>
            <a:r>
              <a:rPr lang="en-GB" sz="1200" dirty="0"/>
              <a:t>Considers the pace, nature and extent of change while offering a judgement.  AO1</a:t>
            </a:r>
          </a:p>
          <a:p>
            <a:r>
              <a:rPr lang="en-GB" sz="1200" dirty="0"/>
              <a:t>Reference to the reliability of the source which could be developed further.  AO3</a:t>
            </a:r>
          </a:p>
          <a:p>
            <a:r>
              <a:rPr lang="en-GB" sz="1200" dirty="0"/>
              <a:t>The candidate demonstrates detailed knowledge and understanding of the issue and gains Band 2 and 2 marks for AO1.  The stronger focus on the reliability of Source E just edges the response into Band 3 and 3 marks for AO3.  5/6</a:t>
            </a:r>
          </a:p>
        </p:txBody>
      </p:sp>
      <p:sp>
        <p:nvSpPr>
          <p:cNvPr id="4" name="Rectangle 3">
            <a:extLst>
              <a:ext uri="{FF2B5EF4-FFF2-40B4-BE49-F238E27FC236}">
                <a16:creationId xmlns:a16="http://schemas.microsoft.com/office/drawing/2014/main" id="{6B8CC1A9-C212-423A-B666-B8F8779F5E84}"/>
              </a:ext>
            </a:extLst>
          </p:cNvPr>
          <p:cNvSpPr/>
          <p:nvPr/>
        </p:nvSpPr>
        <p:spPr>
          <a:xfrm>
            <a:off x="184935" y="1099336"/>
            <a:ext cx="8851187" cy="369332"/>
          </a:xfrm>
          <a:prstGeom prst="rect">
            <a:avLst/>
          </a:prstGeom>
        </p:spPr>
        <p:txBody>
          <a:bodyPr wrap="square">
            <a:spAutoFit/>
          </a:bodyPr>
          <a:lstStyle/>
          <a:p>
            <a:r>
              <a:rPr lang="en-GB" dirty="0"/>
              <a:t> </a:t>
            </a:r>
          </a:p>
        </p:txBody>
      </p:sp>
      <p:sp>
        <p:nvSpPr>
          <p:cNvPr id="3" name="Rectangle 2">
            <a:extLst>
              <a:ext uri="{FF2B5EF4-FFF2-40B4-BE49-F238E27FC236}">
                <a16:creationId xmlns:a16="http://schemas.microsoft.com/office/drawing/2014/main" id="{3D468AA6-D1B0-4217-8FAC-7F7CFDAF5343}"/>
              </a:ext>
            </a:extLst>
          </p:cNvPr>
          <p:cNvSpPr/>
          <p:nvPr/>
        </p:nvSpPr>
        <p:spPr>
          <a:xfrm>
            <a:off x="328773" y="1391747"/>
            <a:ext cx="8435083" cy="312650"/>
          </a:xfrm>
          <a:prstGeom prst="rect">
            <a:avLst/>
          </a:prstGeom>
        </p:spPr>
        <p:txBody>
          <a:bodyPr wrap="square">
            <a:spAutoFit/>
          </a:bodyPr>
          <a:lstStyle/>
          <a:p>
            <a:pPr>
              <a:lnSpc>
                <a:spcPct val="107000"/>
              </a:lnSpc>
              <a:spcAft>
                <a:spcPts val="80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46499487"/>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3 general guidance</a:t>
            </a:r>
          </a:p>
        </p:txBody>
      </p:sp>
      <p:pic>
        <p:nvPicPr>
          <p:cNvPr id="5" name="Picture 4">
            <a:extLst>
              <a:ext uri="{FF2B5EF4-FFF2-40B4-BE49-F238E27FC236}">
                <a16:creationId xmlns:a16="http://schemas.microsoft.com/office/drawing/2014/main" id="{FE5A4C98-97DB-42EA-B735-92AA52B10519}"/>
              </a:ext>
            </a:extLst>
          </p:cNvPr>
          <p:cNvPicPr>
            <a:picLocks noChangeAspect="1"/>
          </p:cNvPicPr>
          <p:nvPr/>
        </p:nvPicPr>
        <p:blipFill>
          <a:blip r:embed="rId3"/>
          <a:stretch>
            <a:fillRect/>
          </a:stretch>
        </p:blipFill>
        <p:spPr>
          <a:xfrm>
            <a:off x="0" y="1190931"/>
            <a:ext cx="4971495" cy="894968"/>
          </a:xfrm>
          <a:prstGeom prst="rect">
            <a:avLst/>
          </a:prstGeom>
        </p:spPr>
      </p:pic>
      <p:pic>
        <p:nvPicPr>
          <p:cNvPr id="6" name="Picture 5">
            <a:extLst>
              <a:ext uri="{FF2B5EF4-FFF2-40B4-BE49-F238E27FC236}">
                <a16:creationId xmlns:a16="http://schemas.microsoft.com/office/drawing/2014/main" id="{B85C3055-F4EA-4A77-8285-7339B066EB00}"/>
              </a:ext>
            </a:extLst>
          </p:cNvPr>
          <p:cNvPicPr>
            <a:picLocks noChangeAspect="1"/>
          </p:cNvPicPr>
          <p:nvPr/>
        </p:nvPicPr>
        <p:blipFill>
          <a:blip r:embed="rId4"/>
          <a:stretch>
            <a:fillRect/>
          </a:stretch>
        </p:blipFill>
        <p:spPr>
          <a:xfrm>
            <a:off x="31072" y="2368110"/>
            <a:ext cx="4909350" cy="601445"/>
          </a:xfrm>
          <a:prstGeom prst="rect">
            <a:avLst/>
          </a:prstGeom>
        </p:spPr>
      </p:pic>
      <p:sp>
        <p:nvSpPr>
          <p:cNvPr id="7" name="Rectangle 6">
            <a:extLst>
              <a:ext uri="{FF2B5EF4-FFF2-40B4-BE49-F238E27FC236}">
                <a16:creationId xmlns:a16="http://schemas.microsoft.com/office/drawing/2014/main" id="{AD418748-FBEC-4260-982F-EC78E7E35494}"/>
              </a:ext>
            </a:extLst>
          </p:cNvPr>
          <p:cNvSpPr/>
          <p:nvPr/>
        </p:nvSpPr>
        <p:spPr>
          <a:xfrm>
            <a:off x="287676" y="3328826"/>
            <a:ext cx="6570324" cy="670120"/>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need to demonstrate detailed and accurate knowledge of an issue.</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54435302"/>
      </p:ext>
    </p:extLst>
  </p:cSld>
  <p:clrMapOvr>
    <a:masterClrMapping/>
  </p:clrMapOvr>
  <mc:AlternateContent xmlns:mc="http://schemas.openxmlformats.org/markup-compatibility/2006" xmlns:p14="http://schemas.microsoft.com/office/powerpoint/2010/main">
    <mc:Choice Requires="p14">
      <p:transition spd="slow" p14:dur="2000" advTm="96819"/>
    </mc:Choice>
    <mc:Fallback xmlns="">
      <p:transition spd="slow" advTm="96819"/>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172984" y="0"/>
            <a:ext cx="6971016" cy="908720"/>
          </a:xfrm>
        </p:spPr>
        <p:txBody>
          <a:bodyPr/>
          <a:lstStyle/>
          <a:p>
            <a:pPr algn="l"/>
            <a:r>
              <a:rPr lang="en-GB" dirty="0">
                <a:latin typeface="Gotham Rounded Book" pitchFamily="50" charset="0"/>
              </a:rPr>
              <a:t>Marking Question 3</a:t>
            </a:r>
          </a:p>
        </p:txBody>
      </p:sp>
      <p:pic>
        <p:nvPicPr>
          <p:cNvPr id="7" name="Picture 6">
            <a:extLst>
              <a:ext uri="{FF2B5EF4-FFF2-40B4-BE49-F238E27FC236}">
                <a16:creationId xmlns:a16="http://schemas.microsoft.com/office/drawing/2014/main" id="{D0278B5C-93D8-4D1B-8E0F-31F8F1C95CF7}"/>
              </a:ext>
            </a:extLst>
          </p:cNvPr>
          <p:cNvPicPr>
            <a:picLocks noChangeAspect="1"/>
          </p:cNvPicPr>
          <p:nvPr/>
        </p:nvPicPr>
        <p:blipFill>
          <a:blip r:embed="rId3"/>
          <a:stretch>
            <a:fillRect/>
          </a:stretch>
        </p:blipFill>
        <p:spPr>
          <a:xfrm>
            <a:off x="1782420" y="1038292"/>
            <a:ext cx="5579160" cy="5819708"/>
          </a:xfrm>
          <a:prstGeom prst="rect">
            <a:avLst/>
          </a:prstGeom>
        </p:spPr>
      </p:pic>
    </p:spTree>
    <p:extLst>
      <p:ext uri="{BB962C8B-B14F-4D97-AF65-F5344CB8AC3E}">
        <p14:creationId xmlns:p14="http://schemas.microsoft.com/office/powerpoint/2010/main" val="4011055768"/>
      </p:ext>
    </p:extLst>
  </p:cSld>
  <p:clrMapOvr>
    <a:masterClrMapping/>
  </p:clrMapOvr>
  <mc:AlternateContent xmlns:mc="http://schemas.openxmlformats.org/markup-compatibility/2006" xmlns:p14="http://schemas.microsoft.com/office/powerpoint/2010/main">
    <mc:Choice Requires="p14">
      <p:transition spd="slow" p14:dur="2000" advTm="96819"/>
    </mc:Choice>
    <mc:Fallback xmlns="">
      <p:transition spd="slow" advTm="96819"/>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57226" y="0"/>
            <a:ext cx="7186773" cy="908720"/>
          </a:xfrm>
        </p:spPr>
        <p:txBody>
          <a:bodyPr/>
          <a:lstStyle/>
          <a:p>
            <a:pPr algn="l"/>
            <a:r>
              <a:rPr lang="en-GB" dirty="0">
                <a:latin typeface="Gotham Rounded Book" pitchFamily="50" charset="0"/>
              </a:rPr>
              <a:t>Marking Question 3</a:t>
            </a:r>
          </a:p>
        </p:txBody>
      </p:sp>
      <p:sp>
        <p:nvSpPr>
          <p:cNvPr id="2" name="Rectangle 1">
            <a:extLst>
              <a:ext uri="{FF2B5EF4-FFF2-40B4-BE49-F238E27FC236}">
                <a16:creationId xmlns:a16="http://schemas.microsoft.com/office/drawing/2014/main" id="{8DCAF27D-D7CF-498C-9650-46E6AC08EEFC}"/>
              </a:ext>
            </a:extLst>
          </p:cNvPr>
          <p:cNvSpPr/>
          <p:nvPr/>
        </p:nvSpPr>
        <p:spPr>
          <a:xfrm>
            <a:off x="428946" y="1053574"/>
            <a:ext cx="8286108" cy="4648260"/>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Question 3 targets </a:t>
            </a:r>
            <a:r>
              <a:rPr lang="en-GB" b="1" dirty="0">
                <a:latin typeface="Arial" panose="020B0604020202020204" pitchFamily="34" charset="0"/>
                <a:ea typeface="Calibri" panose="020F0502020204030204" pitchFamily="34" charset="0"/>
                <a:cs typeface="Times New Roman" panose="02020603050405020304" pitchFamily="18" charset="0"/>
              </a:rPr>
              <a:t>AO1</a:t>
            </a:r>
            <a:r>
              <a:rPr lang="en-GB" dirty="0">
                <a:latin typeface="Arial" panose="020B0604020202020204" pitchFamily="34" charset="0"/>
                <a:ea typeface="Calibri" panose="020F0502020204030204" pitchFamily="34" charset="0"/>
                <a:cs typeface="Times New Roman" panose="02020603050405020304" pitchFamily="18" charset="0"/>
              </a:rPr>
              <a:t> for </a:t>
            </a:r>
            <a:r>
              <a:rPr lang="en-GB" b="1" dirty="0">
                <a:latin typeface="Arial" panose="020B0604020202020204" pitchFamily="34" charset="0"/>
                <a:ea typeface="Calibri" panose="020F0502020204030204" pitchFamily="34" charset="0"/>
                <a:cs typeface="Times New Roman" panose="02020603050405020304" pitchFamily="18" charset="0"/>
              </a:rPr>
              <a:t>5</a:t>
            </a:r>
            <a:r>
              <a:rPr lang="en-GB" dirty="0">
                <a:latin typeface="Arial" panose="020B0604020202020204" pitchFamily="34" charset="0"/>
                <a:ea typeface="Calibri" panose="020F0502020204030204" pitchFamily="34" charset="0"/>
                <a:cs typeface="Times New Roman" panose="02020603050405020304" pitchFamily="18" charset="0"/>
              </a:rPr>
              <a:t> marks. </a:t>
            </a:r>
            <a:r>
              <a:rPr lang="en-GB" dirty="0">
                <a:latin typeface="Arial" panose="020B0604020202020204" pitchFamily="34" charset="0"/>
                <a:ea typeface="Calibri" panose="020F0502020204030204" pitchFamily="34" charset="0"/>
                <a:cs typeface="Arial" panose="020B0604020202020204" pitchFamily="34" charset="0"/>
              </a:rPr>
              <a:t>U</a:t>
            </a:r>
            <a:r>
              <a:rPr lang="en-GB" dirty="0">
                <a:latin typeface="Arial" panose="020B0604020202020204" pitchFamily="34" charset="0"/>
                <a:cs typeface="Arial" panose="020B0604020202020204" pitchFamily="34" charset="0"/>
              </a:rPr>
              <a:t>nderline in </a:t>
            </a:r>
            <a:r>
              <a:rPr lang="en-GB" b="1" u="sng" dirty="0">
                <a:latin typeface="Arial" panose="020B0604020202020204" pitchFamily="34" charset="0"/>
                <a:cs typeface="Arial" panose="020B0604020202020204" pitchFamily="34" charset="0"/>
              </a:rPr>
              <a:t>red </a:t>
            </a:r>
            <a:r>
              <a:rPr lang="en-GB" dirty="0">
                <a:latin typeface="Arial" panose="020B0604020202020204" pitchFamily="34" charset="0"/>
                <a:cs typeface="Arial" panose="020B0604020202020204" pitchFamily="34" charset="0"/>
              </a:rPr>
              <a:t>where an example of AO1 is seen. </a:t>
            </a:r>
            <a:r>
              <a:rPr lang="en-GB" dirty="0">
                <a:latin typeface="Arial" panose="020B0604020202020204" pitchFamily="34" charset="0"/>
                <a:ea typeface="Calibri" panose="020F0502020204030204" pitchFamily="34" charset="0"/>
                <a:cs typeface="Arial" panose="020B0604020202020204" pitchFamily="34" charset="0"/>
              </a:rPr>
              <a:t> </a:t>
            </a: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For </a:t>
            </a:r>
            <a:r>
              <a:rPr lang="en-GB" b="1" dirty="0">
                <a:latin typeface="Arial" panose="020B0604020202020204" pitchFamily="34" charset="0"/>
                <a:ea typeface="Calibri" panose="020F0502020204030204" pitchFamily="34" charset="0"/>
                <a:cs typeface="Times New Roman" panose="02020603050405020304" pitchFamily="18" charset="0"/>
              </a:rPr>
              <a:t>AO1</a:t>
            </a:r>
            <a:r>
              <a:rPr lang="en-GB"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 Band 1 responses offer </a:t>
            </a:r>
            <a:r>
              <a:rPr lang="en-GB" b="1" dirty="0">
                <a:latin typeface="Arial" panose="020B0604020202020204" pitchFamily="34" charset="0"/>
                <a:ea typeface="Calibri" panose="020F0502020204030204" pitchFamily="34" charset="0"/>
                <a:cs typeface="Times New Roman" panose="02020603050405020304" pitchFamily="18" charset="0"/>
              </a:rPr>
              <a:t>limited </a:t>
            </a:r>
            <a:r>
              <a:rPr lang="en-GB" dirty="0">
                <a:latin typeface="Arial" panose="020B0604020202020204" pitchFamily="34" charset="0"/>
                <a:ea typeface="Calibri" panose="020F0502020204030204" pitchFamily="34" charset="0"/>
                <a:cs typeface="Times New Roman" panose="02020603050405020304" pitchFamily="18" charset="0"/>
              </a:rPr>
              <a:t>knowledge. </a:t>
            </a:r>
            <a:r>
              <a:rPr lang="en-GB" b="1" dirty="0">
                <a:latin typeface="Arial" panose="020B0604020202020204" pitchFamily="34" charset="0"/>
                <a:ea typeface="Calibri" panose="020F0502020204030204" pitchFamily="34" charset="0"/>
                <a:cs typeface="Times New Roman" panose="02020603050405020304" pitchFamily="18" charset="0"/>
              </a:rPr>
              <a:t>1 mark</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 Band 2 responses offer </a:t>
            </a:r>
            <a:r>
              <a:rPr lang="en-GB" b="1" dirty="0">
                <a:latin typeface="Arial" panose="020B0604020202020204" pitchFamily="34" charset="0"/>
                <a:ea typeface="Calibri" panose="020F0502020204030204" pitchFamily="34" charset="0"/>
                <a:cs typeface="Times New Roman" panose="02020603050405020304" pitchFamily="18" charset="0"/>
              </a:rPr>
              <a:t>partial </a:t>
            </a:r>
            <a:r>
              <a:rPr lang="en-GB" dirty="0">
                <a:latin typeface="Arial" panose="020B0604020202020204" pitchFamily="34" charset="0"/>
                <a:ea typeface="Calibri" panose="020F0502020204030204" pitchFamily="34" charset="0"/>
                <a:cs typeface="Times New Roman" panose="02020603050405020304" pitchFamily="18" charset="0"/>
              </a:rPr>
              <a:t>knowledge. </a:t>
            </a:r>
            <a:r>
              <a:rPr lang="en-GB" b="1" dirty="0">
                <a:latin typeface="Arial" panose="020B0604020202020204" pitchFamily="34" charset="0"/>
                <a:ea typeface="Calibri" panose="020F0502020204030204" pitchFamily="34" charset="0"/>
                <a:cs typeface="Times New Roman" panose="02020603050405020304" pitchFamily="18" charset="0"/>
              </a:rPr>
              <a:t>2-3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 Band 3 responses offer </a:t>
            </a:r>
            <a:r>
              <a:rPr lang="en-GB" b="1" dirty="0">
                <a:latin typeface="Arial" panose="020B0604020202020204" pitchFamily="34" charset="0"/>
                <a:ea typeface="Calibri" panose="020F0502020204030204" pitchFamily="34" charset="0"/>
                <a:cs typeface="Times New Roman" panose="02020603050405020304" pitchFamily="18" charset="0"/>
              </a:rPr>
              <a:t>detailed</a:t>
            </a:r>
            <a:r>
              <a:rPr lang="en-GB" dirty="0">
                <a:latin typeface="Arial" panose="020B0604020202020204" pitchFamily="34" charset="0"/>
                <a:ea typeface="Calibri" panose="020F0502020204030204" pitchFamily="34" charset="0"/>
                <a:cs typeface="Times New Roman" panose="02020603050405020304" pitchFamily="18" charset="0"/>
              </a:rPr>
              <a:t> knowledge.</a:t>
            </a:r>
            <a:r>
              <a:rPr lang="en-GB" b="1" dirty="0">
                <a:latin typeface="Arial" panose="020B0604020202020204" pitchFamily="34" charset="0"/>
                <a:ea typeface="Calibri" panose="020F0502020204030204" pitchFamily="34" charset="0"/>
                <a:cs typeface="Times New Roman" panose="02020603050405020304" pitchFamily="18" charset="0"/>
              </a:rPr>
              <a:t> 4-5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dirty="0">
                <a:latin typeface="Arial" panose="020B0604020202020204" pitchFamily="34" charset="0"/>
                <a:ea typeface="Calibri" panose="020F0502020204030204" pitchFamily="34" charset="0"/>
                <a:cs typeface="Times New Roman" panose="02020603050405020304" pitchFamily="18" charset="0"/>
              </a:rPr>
              <a:t>Guidance</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should aim to offer a </a:t>
            </a:r>
            <a:r>
              <a:rPr lang="en-GB" b="1" dirty="0">
                <a:latin typeface="Arial" panose="020B0604020202020204" pitchFamily="34" charset="0"/>
                <a:ea typeface="Calibri" panose="020F0502020204030204" pitchFamily="34" charset="0"/>
                <a:cs typeface="Times New Roman" panose="02020603050405020304" pitchFamily="18" charset="0"/>
              </a:rPr>
              <a:t>range of factors </a:t>
            </a:r>
            <a:r>
              <a:rPr lang="en-GB" dirty="0">
                <a:latin typeface="Arial" panose="020B0604020202020204" pitchFamily="34" charset="0"/>
                <a:ea typeface="Calibri" panose="020F0502020204030204" pitchFamily="34" charset="0"/>
                <a:cs typeface="Times New Roman" panose="02020603050405020304" pitchFamily="18" charset="0"/>
              </a:rPr>
              <a:t>with good </a:t>
            </a:r>
            <a:r>
              <a:rPr lang="en-GB" b="1" dirty="0">
                <a:latin typeface="Arial" panose="020B0604020202020204" pitchFamily="34" charset="0"/>
                <a:ea typeface="Calibri" panose="020F0502020204030204" pitchFamily="34" charset="0"/>
                <a:cs typeface="Times New Roman" panose="02020603050405020304" pitchFamily="18" charset="0"/>
              </a:rPr>
              <a:t>supporting detail</a:t>
            </a:r>
            <a:r>
              <a:rPr lang="en-GB" dirty="0">
                <a:latin typeface="Arial" panose="020B0604020202020204" pitchFamily="34" charset="0"/>
                <a:ea typeface="Calibri" panose="020F0502020204030204" pitchFamily="34" charset="0"/>
                <a:cs typeface="Times New Roman" panose="02020603050405020304" pitchFamily="18" charset="0"/>
              </a:rPr>
              <a:t> set in the appropriate historical context. </a:t>
            </a:r>
            <a:r>
              <a:rPr lang="en-GB"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need is to offer detailed knowledge set in a specific time frame which might span the first or second part of a century, a whole century or an era such as the medieval period. It is essential that candidate responses focus on the </a:t>
            </a:r>
            <a:r>
              <a:rPr lang="en-GB"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set period</a:t>
            </a:r>
            <a:r>
              <a:rPr lang="en-GB"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71182836"/>
      </p:ext>
    </p:extLst>
  </p:cSld>
  <p:clrMapOvr>
    <a:masterClrMapping/>
  </p:clrMapOvr>
  <mc:AlternateContent xmlns:mc="http://schemas.openxmlformats.org/markup-compatibility/2006" xmlns:p14="http://schemas.microsoft.com/office/powerpoint/2010/main">
    <mc:Choice Requires="p14">
      <p:transition spd="slow" p14:dur="2000" advTm="96819"/>
    </mc:Choice>
    <mc:Fallback xmlns="">
      <p:transition spd="slow" advTm="96819"/>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31542" y="0"/>
            <a:ext cx="7212458" cy="908720"/>
          </a:xfrm>
        </p:spPr>
        <p:txBody>
          <a:bodyPr/>
          <a:lstStyle/>
          <a:p>
            <a:pPr algn="l"/>
            <a:r>
              <a:rPr lang="en-GB" dirty="0">
                <a:latin typeface="Gotham Rounded Book" pitchFamily="50" charset="0"/>
              </a:rPr>
              <a:t>Question 3 exemplar</a:t>
            </a:r>
          </a:p>
        </p:txBody>
      </p:sp>
      <p:sp>
        <p:nvSpPr>
          <p:cNvPr id="4" name="Rectangle 3">
            <a:extLst>
              <a:ext uri="{FF2B5EF4-FFF2-40B4-BE49-F238E27FC236}">
                <a16:creationId xmlns:a16="http://schemas.microsoft.com/office/drawing/2014/main" id="{6B8CC1A9-C212-423A-B666-B8F8779F5E84}"/>
              </a:ext>
            </a:extLst>
          </p:cNvPr>
          <p:cNvSpPr/>
          <p:nvPr/>
        </p:nvSpPr>
        <p:spPr>
          <a:xfrm>
            <a:off x="184935" y="1099336"/>
            <a:ext cx="8851187" cy="369332"/>
          </a:xfrm>
          <a:prstGeom prst="rect">
            <a:avLst/>
          </a:prstGeom>
        </p:spPr>
        <p:txBody>
          <a:bodyPr wrap="square">
            <a:spAutoFit/>
          </a:bodyPr>
          <a:lstStyle/>
          <a:p>
            <a:r>
              <a:rPr lang="en-GB" dirty="0"/>
              <a:t> </a:t>
            </a:r>
          </a:p>
        </p:txBody>
      </p:sp>
      <p:sp>
        <p:nvSpPr>
          <p:cNvPr id="3" name="Rectangle 2">
            <a:extLst>
              <a:ext uri="{FF2B5EF4-FFF2-40B4-BE49-F238E27FC236}">
                <a16:creationId xmlns:a16="http://schemas.microsoft.com/office/drawing/2014/main" id="{3D468AA6-D1B0-4217-8FAC-7F7CFDAF5343}"/>
              </a:ext>
            </a:extLst>
          </p:cNvPr>
          <p:cNvSpPr/>
          <p:nvPr/>
        </p:nvSpPr>
        <p:spPr>
          <a:xfrm>
            <a:off x="328773" y="1391747"/>
            <a:ext cx="8435083" cy="4801314"/>
          </a:xfrm>
          <a:prstGeom prst="rect">
            <a:avLst/>
          </a:prstGeom>
        </p:spPr>
        <p:txBody>
          <a:bodyPr wrap="square">
            <a:spAutoFit/>
          </a:bodyPr>
          <a:lstStyle/>
          <a:p>
            <a:r>
              <a:rPr lang="en-GB" b="1" dirty="0"/>
              <a:t>Describe the development of endowed hospitals in the 18th century. </a:t>
            </a:r>
          </a:p>
          <a:p>
            <a:endParaRPr lang="en-GB" dirty="0"/>
          </a:p>
          <a:p>
            <a:r>
              <a:rPr lang="en-GB" dirty="0"/>
              <a:t>After the dissolution of the monasteries, hospitals had received more secular support over the early modern period. During the scientific age of the 18th century more hospitals were endowed by wealthy individuals. This includes philanthropist Thomas Guy and at the same time 11 new endowed hospitals were set up in London. These hospitals employed physicians who performed minor surgery and also established hospitals with specific purposes such as for mental health, for children, for the elderly. An example includes Great Ormond St. Wealthy individuals endowed hospitals as they believed it was their duty as Christians to care for the poor and sick. </a:t>
            </a:r>
          </a:p>
          <a:p>
            <a:r>
              <a:rPr lang="en-GB" b="1" dirty="0"/>
              <a:t>5/5</a:t>
            </a:r>
          </a:p>
          <a:p>
            <a:endParaRPr lang="en-GB" dirty="0"/>
          </a:p>
          <a:p>
            <a:r>
              <a:rPr lang="en-GB" dirty="0"/>
              <a:t>Sets the issue in context. AO1</a:t>
            </a:r>
          </a:p>
          <a:p>
            <a:r>
              <a:rPr lang="en-GB" dirty="0"/>
              <a:t>Discusses the crux of the issue. AO1</a:t>
            </a:r>
          </a:p>
          <a:p>
            <a:r>
              <a:rPr lang="en-GB" dirty="0"/>
              <a:t>Offers specifics. AO1</a:t>
            </a:r>
          </a:p>
          <a:p>
            <a:r>
              <a:rPr lang="en-GB" dirty="0"/>
              <a:t>The candidate offers a full response with a range of factors and gains Band 3 and 5 marks.  5/5</a:t>
            </a:r>
          </a:p>
        </p:txBody>
      </p:sp>
    </p:spTree>
    <p:extLst>
      <p:ext uri="{BB962C8B-B14F-4D97-AF65-F5344CB8AC3E}">
        <p14:creationId xmlns:p14="http://schemas.microsoft.com/office/powerpoint/2010/main" val="1587719495"/>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4 general guidance</a:t>
            </a:r>
          </a:p>
        </p:txBody>
      </p:sp>
      <p:pic>
        <p:nvPicPr>
          <p:cNvPr id="2" name="Picture 1">
            <a:extLst>
              <a:ext uri="{FF2B5EF4-FFF2-40B4-BE49-F238E27FC236}">
                <a16:creationId xmlns:a16="http://schemas.microsoft.com/office/drawing/2014/main" id="{BA5B3D93-D501-4682-AB04-E2CDDAD8FADD}"/>
              </a:ext>
            </a:extLst>
          </p:cNvPr>
          <p:cNvPicPr>
            <a:picLocks noChangeAspect="1"/>
          </p:cNvPicPr>
          <p:nvPr/>
        </p:nvPicPr>
        <p:blipFill>
          <a:blip r:embed="rId3"/>
          <a:stretch>
            <a:fillRect/>
          </a:stretch>
        </p:blipFill>
        <p:spPr>
          <a:xfrm>
            <a:off x="0" y="1187358"/>
            <a:ext cx="4962617" cy="959078"/>
          </a:xfrm>
          <a:prstGeom prst="rect">
            <a:avLst/>
          </a:prstGeom>
        </p:spPr>
      </p:pic>
      <p:pic>
        <p:nvPicPr>
          <p:cNvPr id="4" name="Picture 3">
            <a:extLst>
              <a:ext uri="{FF2B5EF4-FFF2-40B4-BE49-F238E27FC236}">
                <a16:creationId xmlns:a16="http://schemas.microsoft.com/office/drawing/2014/main" id="{F87B51D1-229A-4A94-AB13-8F2F48926450}"/>
              </a:ext>
            </a:extLst>
          </p:cNvPr>
          <p:cNvPicPr>
            <a:picLocks noChangeAspect="1"/>
          </p:cNvPicPr>
          <p:nvPr/>
        </p:nvPicPr>
        <p:blipFill>
          <a:blip r:embed="rId4"/>
          <a:stretch>
            <a:fillRect/>
          </a:stretch>
        </p:blipFill>
        <p:spPr>
          <a:xfrm>
            <a:off x="97656" y="2605035"/>
            <a:ext cx="4864962" cy="1081103"/>
          </a:xfrm>
          <a:prstGeom prst="rect">
            <a:avLst/>
          </a:prstGeom>
        </p:spPr>
      </p:pic>
      <p:sp>
        <p:nvSpPr>
          <p:cNvPr id="5" name="Rectangle 4">
            <a:extLst>
              <a:ext uri="{FF2B5EF4-FFF2-40B4-BE49-F238E27FC236}">
                <a16:creationId xmlns:a16="http://schemas.microsoft.com/office/drawing/2014/main" id="{BB1EA890-B705-420C-8EA8-C884A3D825D4}"/>
              </a:ext>
            </a:extLst>
          </p:cNvPr>
          <p:cNvSpPr/>
          <p:nvPr/>
        </p:nvSpPr>
        <p:spPr>
          <a:xfrm>
            <a:off x="313363" y="3883631"/>
            <a:ext cx="6544638" cy="670120"/>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need to provide a focused, reasoned and well-supported explanation of the set issue.</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22610562"/>
      </p:ext>
    </p:extLst>
  </p:cSld>
  <p:clrMapOvr>
    <a:masterClrMapping/>
  </p:clrMapOvr>
  <mc:AlternateContent xmlns:mc="http://schemas.openxmlformats.org/markup-compatibility/2006" xmlns:p14="http://schemas.microsoft.com/office/powerpoint/2010/main">
    <mc:Choice Requires="p14">
      <p:transition spd="slow" p14:dur="2000" advTm="99760"/>
    </mc:Choice>
    <mc:Fallback xmlns="">
      <p:transition spd="slow" advTm="9976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80516" y="0"/>
            <a:ext cx="7063483" cy="908720"/>
          </a:xfrm>
        </p:spPr>
        <p:txBody>
          <a:bodyPr/>
          <a:lstStyle/>
          <a:p>
            <a:pPr algn="l"/>
            <a:r>
              <a:rPr lang="en-GB" dirty="0">
                <a:latin typeface="Gotham Rounded Book" pitchFamily="50" charset="0"/>
              </a:rPr>
              <a:t>Marking Question 4</a:t>
            </a:r>
          </a:p>
        </p:txBody>
      </p:sp>
      <p:pic>
        <p:nvPicPr>
          <p:cNvPr id="5" name="Picture 4">
            <a:extLst>
              <a:ext uri="{FF2B5EF4-FFF2-40B4-BE49-F238E27FC236}">
                <a16:creationId xmlns:a16="http://schemas.microsoft.com/office/drawing/2014/main" id="{E2C6C2AD-C582-4A0B-9CA3-979B574FB319}"/>
              </a:ext>
            </a:extLst>
          </p:cNvPr>
          <p:cNvPicPr>
            <a:picLocks noChangeAspect="1"/>
          </p:cNvPicPr>
          <p:nvPr/>
        </p:nvPicPr>
        <p:blipFill>
          <a:blip r:embed="rId3"/>
          <a:stretch>
            <a:fillRect/>
          </a:stretch>
        </p:blipFill>
        <p:spPr>
          <a:xfrm>
            <a:off x="0" y="2268288"/>
            <a:ext cx="4328948" cy="3122421"/>
          </a:xfrm>
          <a:prstGeom prst="rect">
            <a:avLst/>
          </a:prstGeom>
        </p:spPr>
      </p:pic>
      <p:pic>
        <p:nvPicPr>
          <p:cNvPr id="7" name="Picture 6">
            <a:extLst>
              <a:ext uri="{FF2B5EF4-FFF2-40B4-BE49-F238E27FC236}">
                <a16:creationId xmlns:a16="http://schemas.microsoft.com/office/drawing/2014/main" id="{1FA1A2E8-9EE6-454B-907C-8557A04837FB}"/>
              </a:ext>
            </a:extLst>
          </p:cNvPr>
          <p:cNvPicPr>
            <a:picLocks noChangeAspect="1"/>
          </p:cNvPicPr>
          <p:nvPr/>
        </p:nvPicPr>
        <p:blipFill>
          <a:blip r:embed="rId4"/>
          <a:stretch>
            <a:fillRect/>
          </a:stretch>
        </p:blipFill>
        <p:spPr>
          <a:xfrm>
            <a:off x="4360863" y="2334159"/>
            <a:ext cx="4783137" cy="3122421"/>
          </a:xfrm>
          <a:prstGeom prst="rect">
            <a:avLst/>
          </a:prstGeom>
        </p:spPr>
      </p:pic>
    </p:spTree>
    <p:extLst>
      <p:ext uri="{BB962C8B-B14F-4D97-AF65-F5344CB8AC3E}">
        <p14:creationId xmlns:p14="http://schemas.microsoft.com/office/powerpoint/2010/main" val="3247317489"/>
      </p:ext>
    </p:extLst>
  </p:cSld>
  <p:clrMapOvr>
    <a:masterClrMapping/>
  </p:clrMapOvr>
  <mc:AlternateContent xmlns:mc="http://schemas.openxmlformats.org/markup-compatibility/2006" xmlns:p14="http://schemas.microsoft.com/office/powerpoint/2010/main">
    <mc:Choice Requires="p14">
      <p:transition spd="slow" p14:dur="2000" advTm="99760"/>
    </mc:Choice>
    <mc:Fallback xmlns="">
      <p:transition spd="slow" advTm="9976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E1D2E4-CFF8-42F0-BA97-B12C15BFF7DE}"/>
              </a:ext>
            </a:extLst>
          </p:cNvPr>
          <p:cNvPicPr>
            <a:picLocks noChangeAspect="1"/>
          </p:cNvPicPr>
          <p:nvPr/>
        </p:nvPicPr>
        <p:blipFill>
          <a:blip r:embed="rId3"/>
          <a:stretch>
            <a:fillRect/>
          </a:stretch>
        </p:blipFill>
        <p:spPr>
          <a:xfrm>
            <a:off x="94914" y="2720600"/>
            <a:ext cx="5058481" cy="743054"/>
          </a:xfrm>
          <a:prstGeom prst="rect">
            <a:avLst/>
          </a:prstGeom>
        </p:spPr>
      </p:pic>
      <p:pic>
        <p:nvPicPr>
          <p:cNvPr id="7" name="Picture 6">
            <a:extLst>
              <a:ext uri="{FF2B5EF4-FFF2-40B4-BE49-F238E27FC236}">
                <a16:creationId xmlns:a16="http://schemas.microsoft.com/office/drawing/2014/main" id="{541C9492-1FA6-4855-9AF3-7B0178EFD975}"/>
              </a:ext>
            </a:extLst>
          </p:cNvPr>
          <p:cNvPicPr>
            <a:picLocks noChangeAspect="1"/>
          </p:cNvPicPr>
          <p:nvPr/>
        </p:nvPicPr>
        <p:blipFill>
          <a:blip r:embed="rId4"/>
          <a:stretch>
            <a:fillRect/>
          </a:stretch>
        </p:blipFill>
        <p:spPr>
          <a:xfrm>
            <a:off x="133019" y="1120177"/>
            <a:ext cx="5002059" cy="1594584"/>
          </a:xfrm>
          <a:prstGeom prst="rect">
            <a:avLst/>
          </a:prstGeom>
        </p:spPr>
      </p:pic>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1 general guidance</a:t>
            </a:r>
          </a:p>
        </p:txBody>
      </p:sp>
      <p:sp>
        <p:nvSpPr>
          <p:cNvPr id="2" name="Rectangle 1">
            <a:extLst>
              <a:ext uri="{FF2B5EF4-FFF2-40B4-BE49-F238E27FC236}">
                <a16:creationId xmlns:a16="http://schemas.microsoft.com/office/drawing/2014/main" id="{B3DC04E2-597B-45FF-BBDD-98D39D4B1A32}"/>
              </a:ext>
            </a:extLst>
          </p:cNvPr>
          <p:cNvSpPr/>
          <p:nvPr/>
        </p:nvSpPr>
        <p:spPr>
          <a:xfrm>
            <a:off x="215758" y="4104526"/>
            <a:ext cx="5768940" cy="707886"/>
          </a:xfrm>
          <a:prstGeom prst="rect">
            <a:avLst/>
          </a:prstGeom>
        </p:spPr>
        <p:txBody>
          <a:bodyPr wrap="square">
            <a:spAutoFit/>
          </a:bodyPr>
          <a:lstStyle/>
          <a:p>
            <a:r>
              <a:rPr lang="en-GB" sz="2000" dirty="0"/>
              <a:t>In Question 1 candidates need to demonstrate detailed and accurate knowledge of a key issue.</a:t>
            </a:r>
          </a:p>
        </p:txBody>
      </p:sp>
    </p:spTree>
    <p:extLst>
      <p:ext uri="{BB962C8B-B14F-4D97-AF65-F5344CB8AC3E}">
        <p14:creationId xmlns:p14="http://schemas.microsoft.com/office/powerpoint/2010/main" val="1175282079"/>
      </p:ext>
    </p:extLst>
  </p:cSld>
  <p:clrMapOvr>
    <a:masterClrMapping/>
  </p:clrMapOvr>
  <mc:AlternateContent xmlns:mc="http://schemas.openxmlformats.org/markup-compatibility/2006" xmlns:p14="http://schemas.microsoft.com/office/powerpoint/2010/main">
    <mc:Choice Requires="p14">
      <p:transition spd="slow" p14:dur="2000" advTm="95768"/>
    </mc:Choice>
    <mc:Fallback xmlns="">
      <p:transition spd="slow" advTm="95768"/>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126750" y="0"/>
            <a:ext cx="7017249" cy="908720"/>
          </a:xfrm>
        </p:spPr>
        <p:txBody>
          <a:bodyPr/>
          <a:lstStyle/>
          <a:p>
            <a:pPr algn="l"/>
            <a:r>
              <a:rPr lang="en-GB" dirty="0">
                <a:latin typeface="Gotham Rounded Book" pitchFamily="50" charset="0"/>
              </a:rPr>
              <a:t>Marking Question 4</a:t>
            </a:r>
          </a:p>
        </p:txBody>
      </p:sp>
      <p:sp>
        <p:nvSpPr>
          <p:cNvPr id="2" name="Rectangle 1">
            <a:extLst>
              <a:ext uri="{FF2B5EF4-FFF2-40B4-BE49-F238E27FC236}">
                <a16:creationId xmlns:a16="http://schemas.microsoft.com/office/drawing/2014/main" id="{71A0E91C-5D75-457A-A73F-444437768016}"/>
              </a:ext>
            </a:extLst>
          </p:cNvPr>
          <p:cNvSpPr/>
          <p:nvPr/>
        </p:nvSpPr>
        <p:spPr>
          <a:xfrm>
            <a:off x="313361" y="1087346"/>
            <a:ext cx="8768993" cy="5515869"/>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Question 4 targets </a:t>
            </a:r>
            <a:r>
              <a:rPr lang="en-GB" b="1" dirty="0">
                <a:latin typeface="Arial" panose="020B0604020202020204" pitchFamily="34" charset="0"/>
                <a:ea typeface="Calibri" panose="020F0502020204030204" pitchFamily="34" charset="0"/>
                <a:cs typeface="Times New Roman" panose="02020603050405020304" pitchFamily="18" charset="0"/>
              </a:rPr>
              <a:t>AO1</a:t>
            </a:r>
            <a:r>
              <a:rPr lang="en-GB" dirty="0">
                <a:latin typeface="Arial" panose="020B0604020202020204" pitchFamily="34" charset="0"/>
                <a:ea typeface="Calibri" panose="020F0502020204030204" pitchFamily="34" charset="0"/>
                <a:cs typeface="Times New Roman" panose="02020603050405020304" pitchFamily="18" charset="0"/>
              </a:rPr>
              <a:t> for </a:t>
            </a:r>
            <a:r>
              <a:rPr lang="en-GB" b="1" dirty="0">
                <a:latin typeface="Arial" panose="020B0604020202020204" pitchFamily="34" charset="0"/>
                <a:ea typeface="Calibri" panose="020F0502020204030204" pitchFamily="34" charset="0"/>
                <a:cs typeface="Times New Roman" panose="02020603050405020304" pitchFamily="18" charset="0"/>
              </a:rPr>
              <a:t>2</a:t>
            </a:r>
            <a:r>
              <a:rPr lang="en-GB" dirty="0">
                <a:latin typeface="Arial" panose="020B0604020202020204" pitchFamily="34" charset="0"/>
                <a:ea typeface="Calibri" panose="020F0502020204030204" pitchFamily="34" charset="0"/>
                <a:cs typeface="Times New Roman" panose="02020603050405020304" pitchFamily="18" charset="0"/>
              </a:rPr>
              <a:t> marks and </a:t>
            </a:r>
            <a:r>
              <a:rPr lang="en-GB" b="1" dirty="0">
                <a:latin typeface="Arial" panose="020B0604020202020204" pitchFamily="34" charset="0"/>
                <a:ea typeface="Calibri" panose="020F0502020204030204" pitchFamily="34" charset="0"/>
                <a:cs typeface="Times New Roman" panose="02020603050405020304" pitchFamily="18" charset="0"/>
              </a:rPr>
              <a:t>AO2</a:t>
            </a:r>
            <a:r>
              <a:rPr lang="en-GB" dirty="0">
                <a:latin typeface="Arial" panose="020B0604020202020204" pitchFamily="34" charset="0"/>
                <a:ea typeface="Calibri" panose="020F0502020204030204" pitchFamily="34" charset="0"/>
                <a:cs typeface="Times New Roman" panose="02020603050405020304" pitchFamily="18" charset="0"/>
              </a:rPr>
              <a:t> for </a:t>
            </a:r>
            <a:r>
              <a:rPr lang="en-GB" b="1" dirty="0">
                <a:latin typeface="Arial" panose="020B0604020202020204" pitchFamily="34" charset="0"/>
                <a:ea typeface="Calibri" panose="020F0502020204030204" pitchFamily="34" charset="0"/>
                <a:cs typeface="Times New Roman" panose="02020603050405020304" pitchFamily="18" charset="0"/>
              </a:rPr>
              <a:t>7</a:t>
            </a:r>
            <a:r>
              <a:rPr lang="en-GB" dirty="0">
                <a:latin typeface="Arial" panose="020B0604020202020204" pitchFamily="34" charset="0"/>
                <a:ea typeface="Calibri" panose="020F0502020204030204" pitchFamily="34" charset="0"/>
                <a:cs typeface="Times New Roman" panose="02020603050405020304" pitchFamily="18" charset="0"/>
              </a:rPr>
              <a:t> marks. </a:t>
            </a:r>
            <a:r>
              <a:rPr lang="en-GB" dirty="0">
                <a:latin typeface="Arial" panose="020B0604020202020204" pitchFamily="34" charset="0"/>
                <a:ea typeface="Calibri" panose="020F0502020204030204" pitchFamily="34" charset="0"/>
                <a:cs typeface="Arial" panose="020B0604020202020204" pitchFamily="34" charset="0"/>
              </a:rPr>
              <a:t>U</a:t>
            </a:r>
            <a:r>
              <a:rPr lang="en-GB" dirty="0">
                <a:latin typeface="Arial" panose="020B0604020202020204" pitchFamily="34" charset="0"/>
                <a:cs typeface="Arial" panose="020B0604020202020204" pitchFamily="34" charset="0"/>
              </a:rPr>
              <a:t>nderline in </a:t>
            </a:r>
            <a:r>
              <a:rPr lang="en-GB" b="1" u="sng" dirty="0">
                <a:latin typeface="Arial" panose="020B0604020202020204" pitchFamily="34" charset="0"/>
                <a:cs typeface="Arial" panose="020B0604020202020204" pitchFamily="34" charset="0"/>
              </a:rPr>
              <a:t>red </a:t>
            </a:r>
            <a:r>
              <a:rPr lang="en-GB" dirty="0">
                <a:latin typeface="Arial" panose="020B0604020202020204" pitchFamily="34" charset="0"/>
                <a:cs typeface="Arial" panose="020B0604020202020204" pitchFamily="34" charset="0"/>
              </a:rPr>
              <a:t>where an example of AO1 is seen. Highlight AO2 in yellow.</a:t>
            </a:r>
            <a:endParaRPr lang="en-GB"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For </a:t>
            </a:r>
            <a:r>
              <a:rPr lang="en-GB" b="1" dirty="0">
                <a:latin typeface="Arial" panose="020B0604020202020204" pitchFamily="34" charset="0"/>
                <a:ea typeface="Calibri" panose="020F0502020204030204" pitchFamily="34" charset="0"/>
                <a:cs typeface="Times New Roman" panose="02020603050405020304" pitchFamily="18" charset="0"/>
              </a:rPr>
              <a:t>AO1</a:t>
            </a:r>
            <a:r>
              <a:rPr lang="en-GB"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1 responses offer </a:t>
            </a:r>
            <a:r>
              <a:rPr lang="en-GB" b="1" dirty="0">
                <a:latin typeface="Arial" panose="020B0604020202020204" pitchFamily="34" charset="0"/>
                <a:ea typeface="Calibri" panose="020F0502020204030204" pitchFamily="34" charset="0"/>
                <a:cs typeface="Times New Roman" panose="02020603050405020304" pitchFamily="18" charset="0"/>
              </a:rPr>
              <a:t>some</a:t>
            </a:r>
            <a:r>
              <a:rPr lang="en-GB"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b="1" dirty="0">
                <a:latin typeface="Arial" panose="020B0604020202020204" pitchFamily="34" charset="0"/>
                <a:ea typeface="Calibri" panose="020F0502020204030204" pitchFamily="34" charset="0"/>
                <a:cs typeface="Times New Roman" panose="02020603050405020304" pitchFamily="18" charset="0"/>
              </a:rPr>
              <a:t>1 mark</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b="1" dirty="0">
                <a:latin typeface="Arial" panose="020B0604020202020204" pitchFamily="34" charset="0"/>
                <a:ea typeface="Calibri" panose="020F0502020204030204" pitchFamily="34" charset="0"/>
                <a:cs typeface="Times New Roman" panose="02020603050405020304" pitchFamily="18" charset="0"/>
              </a:rPr>
              <a:t>more detailed</a:t>
            </a:r>
            <a:r>
              <a:rPr lang="en-GB"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b="1" dirty="0">
                <a:latin typeface="Arial" panose="020B0604020202020204" pitchFamily="34" charset="0"/>
                <a:ea typeface="Calibri" panose="020F0502020204030204" pitchFamily="34" charset="0"/>
                <a:cs typeface="Times New Roman" panose="02020603050405020304" pitchFamily="18" charset="0"/>
              </a:rPr>
              <a:t>2 marks</a:t>
            </a:r>
            <a:r>
              <a:rPr lang="en-GB"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For </a:t>
            </a:r>
            <a:r>
              <a:rPr lang="en-GB" b="1" dirty="0">
                <a:latin typeface="Arial" panose="020B0604020202020204" pitchFamily="34" charset="0"/>
                <a:ea typeface="Calibri" panose="020F0502020204030204" pitchFamily="34" charset="0"/>
                <a:cs typeface="Times New Roman" panose="02020603050405020304" pitchFamily="18" charset="0"/>
              </a:rPr>
              <a:t>AO2</a:t>
            </a:r>
            <a:r>
              <a:rPr lang="en-GB" dirty="0">
                <a:latin typeface="Arial" panose="020B0604020202020204" pitchFamily="34" charset="0"/>
                <a:ea typeface="Calibri" panose="020F0502020204030204" pitchFamily="34" charset="0"/>
                <a:cs typeface="Times New Roman" panose="02020603050405020304" pitchFamily="18" charset="0"/>
              </a:rPr>
              <a:t> –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1 responses </a:t>
            </a:r>
            <a:r>
              <a:rPr lang="en-GB" b="1" dirty="0">
                <a:latin typeface="Arial" panose="020B0604020202020204" pitchFamily="34" charset="0"/>
                <a:ea typeface="Calibri" panose="020F0502020204030204" pitchFamily="34" charset="0"/>
                <a:cs typeface="Times New Roman" panose="02020603050405020304" pitchFamily="18" charset="0"/>
              </a:rPr>
              <a:t>mostly describe</a:t>
            </a:r>
            <a:r>
              <a:rPr lang="en-GB" dirty="0">
                <a:latin typeface="Arial" panose="020B0604020202020204" pitchFamily="34" charset="0"/>
                <a:ea typeface="Calibri" panose="020F0502020204030204" pitchFamily="34" charset="0"/>
                <a:cs typeface="Times New Roman" panose="02020603050405020304" pitchFamily="18" charset="0"/>
              </a:rPr>
              <a:t> with </a:t>
            </a:r>
            <a:r>
              <a:rPr lang="en-GB" b="1" dirty="0">
                <a:latin typeface="Arial" panose="020B0604020202020204" pitchFamily="34" charset="0"/>
                <a:ea typeface="Calibri" panose="020F0502020204030204" pitchFamily="34" charset="0"/>
                <a:cs typeface="Times New Roman" panose="02020603050405020304" pitchFamily="18" charset="0"/>
              </a:rPr>
              <a:t>limited explanation</a:t>
            </a:r>
            <a:r>
              <a:rPr lang="en-GB" dirty="0">
                <a:latin typeface="Arial" panose="020B0604020202020204" pitchFamily="34" charset="0"/>
                <a:ea typeface="Calibri" panose="020F0502020204030204" pitchFamily="34" charset="0"/>
                <a:cs typeface="Times New Roman" panose="02020603050405020304" pitchFamily="18" charset="0"/>
              </a:rPr>
              <a:t>. </a:t>
            </a:r>
            <a:r>
              <a:rPr lang="en-GB" b="1" dirty="0">
                <a:latin typeface="Arial" panose="020B0604020202020204" pitchFamily="34" charset="0"/>
                <a:ea typeface="Calibri" panose="020F0502020204030204" pitchFamily="34" charset="0"/>
                <a:cs typeface="Times New Roman" panose="02020603050405020304" pitchFamily="18" charset="0"/>
              </a:rPr>
              <a:t>1-2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2 responses </a:t>
            </a:r>
            <a:r>
              <a:rPr lang="en-GB" b="1" dirty="0">
                <a:latin typeface="Arial" panose="020B0604020202020204" pitchFamily="34" charset="0"/>
                <a:ea typeface="Calibri" panose="020F0502020204030204" pitchFamily="34" charset="0"/>
                <a:cs typeface="Times New Roman" panose="02020603050405020304" pitchFamily="18" charset="0"/>
              </a:rPr>
              <a:t>partially explain</a:t>
            </a:r>
            <a:r>
              <a:rPr lang="en-GB" dirty="0">
                <a:latin typeface="Arial" panose="020B0604020202020204" pitchFamily="34" charset="0"/>
                <a:ea typeface="Calibri" panose="020F0502020204030204" pitchFamily="34" charset="0"/>
                <a:cs typeface="Times New Roman" panose="02020603050405020304" pitchFamily="18" charset="0"/>
              </a:rPr>
              <a:t>. </a:t>
            </a:r>
            <a:r>
              <a:rPr lang="en-GB" b="1" dirty="0">
                <a:latin typeface="Arial" panose="020B0604020202020204" pitchFamily="34" charset="0"/>
                <a:ea typeface="Calibri" panose="020F0502020204030204" pitchFamily="34" charset="0"/>
                <a:cs typeface="Times New Roman" panose="02020603050405020304" pitchFamily="18" charset="0"/>
              </a:rPr>
              <a:t>3-4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3 responses </a:t>
            </a:r>
            <a:r>
              <a:rPr lang="en-GB" b="1" dirty="0">
                <a:latin typeface="Arial" panose="020B0604020202020204" pitchFamily="34" charset="0"/>
                <a:ea typeface="Calibri" panose="020F0502020204030204" pitchFamily="34" charset="0"/>
                <a:cs typeface="Times New Roman" panose="02020603050405020304" pitchFamily="18" charset="0"/>
              </a:rPr>
              <a:t>fully explain. 5-7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dirty="0">
                <a:latin typeface="Arial" panose="020B0604020202020204" pitchFamily="34" charset="0"/>
                <a:ea typeface="Calibri" panose="020F0502020204030204" pitchFamily="34" charset="0"/>
                <a:cs typeface="Times New Roman" panose="02020603050405020304" pitchFamily="18" charset="0"/>
              </a:rPr>
              <a:t>Guidance</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While there is a need to provide contextual knowledge, candidates should aim to go beyond largely narrative accounts and provide a clear and reasoned</a:t>
            </a:r>
            <a:r>
              <a:rPr lang="en-GB" b="1" dirty="0">
                <a:latin typeface="Arial" panose="020B0604020202020204" pitchFamily="34" charset="0"/>
                <a:ea typeface="Calibri" panose="020F0502020204030204" pitchFamily="34" charset="0"/>
                <a:cs typeface="Times New Roman" panose="02020603050405020304" pitchFamily="18" charset="0"/>
              </a:rPr>
              <a:t> explanation</a:t>
            </a:r>
            <a:r>
              <a:rPr lang="en-GB" dirty="0">
                <a:latin typeface="Arial" panose="020B0604020202020204" pitchFamily="34" charset="0"/>
                <a:ea typeface="Calibri" panose="020F0502020204030204" pitchFamily="34" charset="0"/>
                <a:cs typeface="Times New Roman" panose="02020603050405020304" pitchFamily="18" charset="0"/>
              </a:rPr>
              <a:t> of the issue. T</a:t>
            </a:r>
            <a:r>
              <a:rPr lang="en-GB"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here is no need to offer detail which is outside of the parameters of the question as this will not gain candidates credit.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77114747"/>
      </p:ext>
    </p:extLst>
  </p:cSld>
  <p:clrMapOvr>
    <a:masterClrMapping/>
  </p:clrMapOvr>
  <mc:AlternateContent xmlns:mc="http://schemas.openxmlformats.org/markup-compatibility/2006" xmlns:p14="http://schemas.microsoft.com/office/powerpoint/2010/main">
    <mc:Choice Requires="p14">
      <p:transition spd="slow" p14:dur="2000" advTm="99760"/>
    </mc:Choice>
    <mc:Fallback xmlns="">
      <p:transition spd="slow" advTm="9976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36678" y="0"/>
            <a:ext cx="7207321" cy="908720"/>
          </a:xfrm>
        </p:spPr>
        <p:txBody>
          <a:bodyPr/>
          <a:lstStyle/>
          <a:p>
            <a:pPr algn="l"/>
            <a:r>
              <a:rPr lang="en-GB" dirty="0">
                <a:latin typeface="Gotham Rounded Book" pitchFamily="50" charset="0"/>
              </a:rPr>
              <a:t>Question 4 exemplar</a:t>
            </a:r>
          </a:p>
        </p:txBody>
      </p:sp>
      <p:sp>
        <p:nvSpPr>
          <p:cNvPr id="4" name="Rectangle 3">
            <a:extLst>
              <a:ext uri="{FF2B5EF4-FFF2-40B4-BE49-F238E27FC236}">
                <a16:creationId xmlns:a16="http://schemas.microsoft.com/office/drawing/2014/main" id="{6B8CC1A9-C212-423A-B666-B8F8779F5E84}"/>
              </a:ext>
            </a:extLst>
          </p:cNvPr>
          <p:cNvSpPr/>
          <p:nvPr/>
        </p:nvSpPr>
        <p:spPr>
          <a:xfrm>
            <a:off x="184935" y="1099336"/>
            <a:ext cx="8851187" cy="369332"/>
          </a:xfrm>
          <a:prstGeom prst="rect">
            <a:avLst/>
          </a:prstGeom>
        </p:spPr>
        <p:txBody>
          <a:bodyPr wrap="square">
            <a:spAutoFit/>
          </a:bodyPr>
          <a:lstStyle/>
          <a:p>
            <a:r>
              <a:rPr lang="en-GB" dirty="0"/>
              <a:t> </a:t>
            </a:r>
          </a:p>
        </p:txBody>
      </p:sp>
      <p:sp>
        <p:nvSpPr>
          <p:cNvPr id="2" name="Rectangle 1">
            <a:extLst>
              <a:ext uri="{FF2B5EF4-FFF2-40B4-BE49-F238E27FC236}">
                <a16:creationId xmlns:a16="http://schemas.microsoft.com/office/drawing/2014/main" id="{23FCF64F-3036-4C04-85F4-F723ECA3F926}"/>
              </a:ext>
            </a:extLst>
          </p:cNvPr>
          <p:cNvSpPr/>
          <p:nvPr/>
        </p:nvSpPr>
        <p:spPr>
          <a:xfrm>
            <a:off x="272265" y="1099336"/>
            <a:ext cx="8599470" cy="5027210"/>
          </a:xfrm>
          <a:prstGeom prst="rect">
            <a:avLst/>
          </a:prstGeom>
        </p:spPr>
        <p:txBody>
          <a:bodyPr wrap="square">
            <a:spAutoFit/>
          </a:bodyPr>
          <a:lstStyle/>
          <a:p>
            <a:pPr>
              <a:lnSpc>
                <a:spcPct val="107000"/>
              </a:lnSpc>
              <a:spcAft>
                <a:spcPts val="800"/>
              </a:spcAft>
            </a:pPr>
            <a:r>
              <a:rPr lang="en-GB" sz="1200" b="1" dirty="0">
                <a:latin typeface="Calibri" panose="020F0502020204030204" pitchFamily="34" charset="0"/>
                <a:ea typeface="Calibri" panose="020F0502020204030204" pitchFamily="34" charset="0"/>
                <a:cs typeface="Times New Roman" panose="02020603050405020304" pitchFamily="18" charset="0"/>
              </a:rPr>
              <a:t>Explain why medical knowledge improved in the 16th century.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Medical knowledge improved in the 16th century due to a more scientific approach. The invention of microscopes and the use of human dissections led to an improved understanding of the human body and challenged the church on orthodox methods like Galen's Four Humours.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A significant example is Vesalius’  work on human anatomy through human dissections. This led to a more accurate view of the inside of the body and challenged traditional concepts. Vesalius encouraged critical work in order to challenge established ideas.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Pare also helped improve medical knowledge as he improved the treatment of wounds by realising that the  dressing of ingredients of herbs and rose oil with medicinal properties could prevent infection of wounds and encourage healing. He also developed ligatures and artificial limbs to tie off wounds and also replaced during amputations. He used his work efficiently as an army surgeon and helped to advance surgical methods.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Harvey helped understand blood circulation and used cold blooded animals and a patient’s forearm to show blood flowed in one direction and was pumped by the heart. This disproved Galen's theory that the liver produced blood and also showed bleeding was inefficient as you couldn't have excess blood. </a:t>
            </a:r>
          </a:p>
          <a:p>
            <a:pPr algn="r">
              <a:lnSpc>
                <a:spcPct val="107000"/>
              </a:lnSpc>
              <a:spcAft>
                <a:spcPts val="800"/>
              </a:spcAft>
            </a:pPr>
            <a:r>
              <a:rPr lang="en-GB" sz="1200" b="1" dirty="0">
                <a:latin typeface="Calibri" panose="020F0502020204030204" pitchFamily="34" charset="0"/>
                <a:ea typeface="Calibri" panose="020F0502020204030204" pitchFamily="34" charset="0"/>
                <a:cs typeface="Times New Roman" panose="02020603050405020304" pitchFamily="18" charset="0"/>
              </a:rPr>
              <a:t>2/2</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200" b="1" dirty="0">
                <a:latin typeface="Calibri" panose="020F0502020204030204" pitchFamily="34" charset="0"/>
                <a:ea typeface="Calibri" panose="020F0502020204030204" pitchFamily="34" charset="0"/>
                <a:cs typeface="Times New Roman" panose="02020603050405020304" pitchFamily="18" charset="0"/>
              </a:rPr>
              <a:t>5/7</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200" b="1" dirty="0">
                <a:latin typeface="Calibri" panose="020F0502020204030204" pitchFamily="34" charset="0"/>
                <a:ea typeface="Calibri" panose="020F0502020204030204" pitchFamily="34" charset="0"/>
                <a:cs typeface="Times New Roman" panose="02020603050405020304" pitchFamily="18" charset="0"/>
              </a:rPr>
              <a:t>Total 7</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2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Identifies the nature of change and the move from church teaching to new scientific thinking.  AO2</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Cites the contribution of individuals with support.  AO1</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Some information is outside the parameter of the question and does not gain credit.</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2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candidate offers detailed knowledge and understanding and gains Band 2 and 2 marks for AO1. There is decent explanation which edges the response into Band 3 and 5 marks for AO2.  7/9</a:t>
            </a:r>
            <a:endParaRPr lang="en-GB" sz="1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81330562"/>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Answering Question 5</a:t>
            </a:r>
          </a:p>
        </p:txBody>
      </p:sp>
      <p:pic>
        <p:nvPicPr>
          <p:cNvPr id="2" name="Picture 1">
            <a:extLst>
              <a:ext uri="{FF2B5EF4-FFF2-40B4-BE49-F238E27FC236}">
                <a16:creationId xmlns:a16="http://schemas.microsoft.com/office/drawing/2014/main" id="{B9AEF7FB-ECD0-4551-9E8F-164F12B86F32}"/>
              </a:ext>
            </a:extLst>
          </p:cNvPr>
          <p:cNvPicPr>
            <a:picLocks noChangeAspect="1"/>
          </p:cNvPicPr>
          <p:nvPr/>
        </p:nvPicPr>
        <p:blipFill>
          <a:blip r:embed="rId3"/>
          <a:stretch>
            <a:fillRect/>
          </a:stretch>
        </p:blipFill>
        <p:spPr>
          <a:xfrm>
            <a:off x="0" y="1043374"/>
            <a:ext cx="4989250" cy="1466269"/>
          </a:xfrm>
          <a:prstGeom prst="rect">
            <a:avLst/>
          </a:prstGeom>
        </p:spPr>
      </p:pic>
      <p:pic>
        <p:nvPicPr>
          <p:cNvPr id="4" name="Picture 3">
            <a:extLst>
              <a:ext uri="{FF2B5EF4-FFF2-40B4-BE49-F238E27FC236}">
                <a16:creationId xmlns:a16="http://schemas.microsoft.com/office/drawing/2014/main" id="{E777AE72-6BB4-430D-9C27-DD5BFBD8CC9C}"/>
              </a:ext>
            </a:extLst>
          </p:cNvPr>
          <p:cNvPicPr>
            <a:picLocks noChangeAspect="1"/>
          </p:cNvPicPr>
          <p:nvPr/>
        </p:nvPicPr>
        <p:blipFill>
          <a:blip r:embed="rId4"/>
          <a:stretch>
            <a:fillRect/>
          </a:stretch>
        </p:blipFill>
        <p:spPr>
          <a:xfrm>
            <a:off x="97654" y="2845117"/>
            <a:ext cx="4891596" cy="1599270"/>
          </a:xfrm>
          <a:prstGeom prst="rect">
            <a:avLst/>
          </a:prstGeom>
        </p:spPr>
      </p:pic>
      <p:sp>
        <p:nvSpPr>
          <p:cNvPr id="5" name="Rectangle 4">
            <a:extLst>
              <a:ext uri="{FF2B5EF4-FFF2-40B4-BE49-F238E27FC236}">
                <a16:creationId xmlns:a16="http://schemas.microsoft.com/office/drawing/2014/main" id="{5524E3B8-9959-4286-9DB7-A5E0D8196DB2}"/>
              </a:ext>
            </a:extLst>
          </p:cNvPr>
          <p:cNvSpPr/>
          <p:nvPr/>
        </p:nvSpPr>
        <p:spPr>
          <a:xfrm>
            <a:off x="354458" y="4541178"/>
            <a:ext cx="6503542" cy="1262846"/>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need to provide a structured </a:t>
            </a:r>
            <a:r>
              <a:rPr lang="en-GB" b="1" dirty="0">
                <a:latin typeface="Arial" panose="020B0604020202020204" pitchFamily="34" charset="0"/>
                <a:ea typeface="Calibri" panose="020F0502020204030204" pitchFamily="34" charset="0"/>
                <a:cs typeface="Times New Roman" panose="02020603050405020304" pitchFamily="18" charset="0"/>
              </a:rPr>
              <a:t>narrative</a:t>
            </a:r>
            <a:r>
              <a:rPr lang="en-GB" dirty="0">
                <a:latin typeface="Arial" panose="020B0604020202020204" pitchFamily="34" charset="0"/>
                <a:ea typeface="Calibri" panose="020F0502020204030204" pitchFamily="34" charset="0"/>
                <a:cs typeface="Times New Roman" panose="02020603050405020304" pitchFamily="18" charset="0"/>
              </a:rPr>
              <a:t> spanning all three historical eras while demonstrating a secure grasp of chronology along with an appreciation of </a:t>
            </a:r>
            <a:r>
              <a:rPr lang="en-GB" b="1" dirty="0">
                <a:latin typeface="Arial" panose="020B0604020202020204" pitchFamily="34" charset="0"/>
                <a:ea typeface="Calibri" panose="020F0502020204030204" pitchFamily="34" charset="0"/>
                <a:cs typeface="Times New Roman" panose="02020603050405020304" pitchFamily="18" charset="0"/>
              </a:rPr>
              <a:t>change </a:t>
            </a:r>
            <a:r>
              <a:rPr lang="en-GB" dirty="0">
                <a:latin typeface="Arial" panose="020B0604020202020204" pitchFamily="34" charset="0"/>
                <a:ea typeface="Calibri" panose="020F0502020204030204" pitchFamily="34" charset="0"/>
                <a:cs typeface="Times New Roman" panose="02020603050405020304" pitchFamily="18" charset="0"/>
              </a:rPr>
              <a:t>and </a:t>
            </a:r>
            <a:r>
              <a:rPr lang="en-GB" b="1" dirty="0">
                <a:latin typeface="Arial" panose="020B0604020202020204" pitchFamily="34" charset="0"/>
                <a:ea typeface="Calibri" panose="020F0502020204030204" pitchFamily="34" charset="0"/>
                <a:cs typeface="Times New Roman" panose="02020603050405020304" pitchFamily="18" charset="0"/>
              </a:rPr>
              <a:t>continuity</a:t>
            </a:r>
            <a:r>
              <a:rPr lang="en-GB" dirty="0">
                <a:latin typeface="Arial" panose="020B0604020202020204" pitchFamily="34" charset="0"/>
                <a:ea typeface="Calibri" panose="020F0502020204030204" pitchFamily="34" charset="0"/>
                <a:cs typeface="Times New Roman" panose="02020603050405020304" pitchFamily="18" charset="0"/>
              </a:rPr>
              <a: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7562392"/>
      </p:ext>
    </p:extLst>
  </p:cSld>
  <p:clrMapOvr>
    <a:masterClrMapping/>
  </p:clrMapOvr>
  <mc:AlternateContent xmlns:mc="http://schemas.openxmlformats.org/markup-compatibility/2006" xmlns:p14="http://schemas.microsoft.com/office/powerpoint/2010/main">
    <mc:Choice Requires="p14">
      <p:transition spd="slow" p14:dur="2000" advTm="89628"/>
    </mc:Choice>
    <mc:Fallback xmlns="">
      <p:transition spd="slow" advTm="89628"/>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03460" y="0"/>
            <a:ext cx="7140539" cy="908720"/>
          </a:xfrm>
        </p:spPr>
        <p:txBody>
          <a:bodyPr/>
          <a:lstStyle/>
          <a:p>
            <a:pPr algn="l"/>
            <a:r>
              <a:rPr lang="en-GB" dirty="0">
                <a:latin typeface="Gotham Rounded Book" pitchFamily="50" charset="0"/>
              </a:rPr>
              <a:t>Marking Question 5</a:t>
            </a:r>
          </a:p>
        </p:txBody>
      </p:sp>
      <p:pic>
        <p:nvPicPr>
          <p:cNvPr id="5" name="Picture 4">
            <a:extLst>
              <a:ext uri="{FF2B5EF4-FFF2-40B4-BE49-F238E27FC236}">
                <a16:creationId xmlns:a16="http://schemas.microsoft.com/office/drawing/2014/main" id="{AB8D2ECB-D978-4E7F-A690-A454B84B44F3}"/>
              </a:ext>
            </a:extLst>
          </p:cNvPr>
          <p:cNvPicPr>
            <a:picLocks noChangeAspect="1"/>
          </p:cNvPicPr>
          <p:nvPr/>
        </p:nvPicPr>
        <p:blipFill>
          <a:blip r:embed="rId3"/>
          <a:stretch>
            <a:fillRect/>
          </a:stretch>
        </p:blipFill>
        <p:spPr>
          <a:xfrm>
            <a:off x="0" y="1924334"/>
            <a:ext cx="3827541" cy="3572017"/>
          </a:xfrm>
          <a:prstGeom prst="rect">
            <a:avLst/>
          </a:prstGeom>
        </p:spPr>
      </p:pic>
      <p:pic>
        <p:nvPicPr>
          <p:cNvPr id="13" name="Picture 12">
            <a:extLst>
              <a:ext uri="{FF2B5EF4-FFF2-40B4-BE49-F238E27FC236}">
                <a16:creationId xmlns:a16="http://schemas.microsoft.com/office/drawing/2014/main" id="{A1AEA710-08EA-4072-81A4-FEEA5098E996}"/>
              </a:ext>
            </a:extLst>
          </p:cNvPr>
          <p:cNvPicPr>
            <a:picLocks noChangeAspect="1"/>
          </p:cNvPicPr>
          <p:nvPr/>
        </p:nvPicPr>
        <p:blipFill>
          <a:blip r:embed="rId4"/>
          <a:stretch>
            <a:fillRect/>
          </a:stretch>
        </p:blipFill>
        <p:spPr>
          <a:xfrm>
            <a:off x="3827541" y="1282434"/>
            <a:ext cx="5064378" cy="2269483"/>
          </a:xfrm>
          <a:prstGeom prst="rect">
            <a:avLst/>
          </a:prstGeom>
        </p:spPr>
      </p:pic>
      <p:pic>
        <p:nvPicPr>
          <p:cNvPr id="16" name="Picture 15">
            <a:extLst>
              <a:ext uri="{FF2B5EF4-FFF2-40B4-BE49-F238E27FC236}">
                <a16:creationId xmlns:a16="http://schemas.microsoft.com/office/drawing/2014/main" id="{156C95D2-BA06-4F38-898C-B89C8BC8530E}"/>
              </a:ext>
            </a:extLst>
          </p:cNvPr>
          <p:cNvPicPr>
            <a:picLocks noChangeAspect="1"/>
          </p:cNvPicPr>
          <p:nvPr/>
        </p:nvPicPr>
        <p:blipFill>
          <a:blip r:embed="rId5"/>
          <a:stretch>
            <a:fillRect/>
          </a:stretch>
        </p:blipFill>
        <p:spPr>
          <a:xfrm>
            <a:off x="4013226" y="3551917"/>
            <a:ext cx="4939706" cy="3013809"/>
          </a:xfrm>
          <a:prstGeom prst="rect">
            <a:avLst/>
          </a:prstGeom>
        </p:spPr>
      </p:pic>
    </p:spTree>
    <p:extLst>
      <p:ext uri="{BB962C8B-B14F-4D97-AF65-F5344CB8AC3E}">
        <p14:creationId xmlns:p14="http://schemas.microsoft.com/office/powerpoint/2010/main" val="970521399"/>
      </p:ext>
    </p:extLst>
  </p:cSld>
  <p:clrMapOvr>
    <a:masterClrMapping/>
  </p:clrMapOvr>
  <mc:AlternateContent xmlns:mc="http://schemas.openxmlformats.org/markup-compatibility/2006" xmlns:p14="http://schemas.microsoft.com/office/powerpoint/2010/main">
    <mc:Choice Requires="p14">
      <p:transition spd="slow" p14:dur="2000" advTm="89628"/>
    </mc:Choice>
    <mc:Fallback xmlns="">
      <p:transition spd="slow" advTm="89628"/>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52090" y="0"/>
            <a:ext cx="7191910" cy="908720"/>
          </a:xfrm>
        </p:spPr>
        <p:txBody>
          <a:bodyPr/>
          <a:lstStyle/>
          <a:p>
            <a:pPr algn="l"/>
            <a:r>
              <a:rPr lang="en-GB" dirty="0">
                <a:latin typeface="Gotham Rounded Book" pitchFamily="50" charset="0"/>
              </a:rPr>
              <a:t>Marking Question 5</a:t>
            </a:r>
          </a:p>
        </p:txBody>
      </p:sp>
      <p:sp>
        <p:nvSpPr>
          <p:cNvPr id="2" name="Rectangle 1">
            <a:extLst>
              <a:ext uri="{FF2B5EF4-FFF2-40B4-BE49-F238E27FC236}">
                <a16:creationId xmlns:a16="http://schemas.microsoft.com/office/drawing/2014/main" id="{6BBCBA0D-81B0-47A7-8B6C-0FF9CD6F1D34}"/>
              </a:ext>
            </a:extLst>
          </p:cNvPr>
          <p:cNvSpPr/>
          <p:nvPr/>
        </p:nvSpPr>
        <p:spPr>
          <a:xfrm>
            <a:off x="97603" y="1156521"/>
            <a:ext cx="8794679" cy="5466240"/>
          </a:xfrm>
          <a:prstGeom prst="rect">
            <a:avLst/>
          </a:prstGeom>
        </p:spPr>
        <p:txBody>
          <a:bodyPr wrap="square">
            <a:spAutoFit/>
          </a:bodyPr>
          <a:lstStyle/>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Question 5 targets </a:t>
            </a:r>
            <a:r>
              <a:rPr lang="en-GB" sz="1100" b="1" dirty="0">
                <a:latin typeface="Arial" panose="020B0604020202020204" pitchFamily="34" charset="0"/>
                <a:ea typeface="Calibri" panose="020F0502020204030204" pitchFamily="34" charset="0"/>
                <a:cs typeface="Times New Roman" panose="02020603050405020304" pitchFamily="18" charset="0"/>
              </a:rPr>
              <a:t>AO1</a:t>
            </a:r>
            <a:r>
              <a:rPr lang="en-GB" sz="1100" dirty="0">
                <a:latin typeface="Arial" panose="020B0604020202020204" pitchFamily="34" charset="0"/>
                <a:ea typeface="Calibri" panose="020F0502020204030204" pitchFamily="34" charset="0"/>
                <a:cs typeface="Times New Roman" panose="02020603050405020304" pitchFamily="18" charset="0"/>
              </a:rPr>
              <a:t> for </a:t>
            </a:r>
            <a:r>
              <a:rPr lang="en-GB" sz="1100" b="1" dirty="0">
                <a:latin typeface="Arial" panose="020B0604020202020204" pitchFamily="34" charset="0"/>
                <a:ea typeface="Calibri" panose="020F0502020204030204" pitchFamily="34" charset="0"/>
                <a:cs typeface="Times New Roman" panose="02020603050405020304" pitchFamily="18" charset="0"/>
              </a:rPr>
              <a:t>6</a:t>
            </a:r>
            <a:r>
              <a:rPr lang="en-GB" sz="1100" dirty="0">
                <a:latin typeface="Arial" panose="020B0604020202020204" pitchFamily="34" charset="0"/>
                <a:ea typeface="Calibri" panose="020F0502020204030204" pitchFamily="34" charset="0"/>
                <a:cs typeface="Times New Roman" panose="02020603050405020304" pitchFamily="18" charset="0"/>
              </a:rPr>
              <a:t> marks and </a:t>
            </a:r>
            <a:r>
              <a:rPr lang="en-GB" sz="1100" b="1" dirty="0">
                <a:latin typeface="Arial" panose="020B0604020202020204" pitchFamily="34" charset="0"/>
                <a:ea typeface="Calibri" panose="020F0502020204030204" pitchFamily="34" charset="0"/>
                <a:cs typeface="Times New Roman" panose="02020603050405020304" pitchFamily="18" charset="0"/>
              </a:rPr>
              <a:t>AO2</a:t>
            </a:r>
            <a:r>
              <a:rPr lang="en-GB" sz="1100" dirty="0">
                <a:latin typeface="Arial" panose="020B0604020202020204" pitchFamily="34" charset="0"/>
                <a:ea typeface="Calibri" panose="020F0502020204030204" pitchFamily="34" charset="0"/>
                <a:cs typeface="Times New Roman" panose="02020603050405020304" pitchFamily="18" charset="0"/>
              </a:rPr>
              <a:t> for </a:t>
            </a:r>
            <a:r>
              <a:rPr lang="en-GB" sz="1100" b="1" dirty="0">
                <a:latin typeface="Arial" panose="020B0604020202020204" pitchFamily="34" charset="0"/>
                <a:ea typeface="Calibri" panose="020F0502020204030204" pitchFamily="34" charset="0"/>
                <a:cs typeface="Times New Roman" panose="02020603050405020304" pitchFamily="18" charset="0"/>
              </a:rPr>
              <a:t>10 </a:t>
            </a:r>
            <a:r>
              <a:rPr lang="en-GB" sz="1100" dirty="0">
                <a:latin typeface="Arial" panose="020B0604020202020204" pitchFamily="34" charset="0"/>
                <a:ea typeface="Calibri" panose="020F0502020204030204" pitchFamily="34" charset="0"/>
                <a:cs typeface="Times New Roman" panose="02020603050405020304" pitchFamily="18" charset="0"/>
              </a:rPr>
              <a:t>marks. </a:t>
            </a:r>
            <a:r>
              <a:rPr lang="en-GB" sz="1100" dirty="0">
                <a:latin typeface="Arial" panose="020B0604020202020204" pitchFamily="34" charset="0"/>
                <a:ea typeface="Calibri" panose="020F0502020204030204" pitchFamily="34" charset="0"/>
                <a:cs typeface="Arial" panose="020B0604020202020204" pitchFamily="34" charset="0"/>
              </a:rPr>
              <a:t>U</a:t>
            </a:r>
            <a:r>
              <a:rPr lang="en-GB" sz="1100" dirty="0">
                <a:latin typeface="Arial" panose="020B0604020202020204" pitchFamily="34" charset="0"/>
                <a:cs typeface="Arial" panose="020B0604020202020204" pitchFamily="34" charset="0"/>
              </a:rPr>
              <a:t>nderline in </a:t>
            </a:r>
            <a:r>
              <a:rPr lang="en-GB" sz="1100" b="1" u="sng" dirty="0">
                <a:latin typeface="Arial" panose="020B0604020202020204" pitchFamily="34" charset="0"/>
                <a:cs typeface="Arial" panose="020B0604020202020204" pitchFamily="34" charset="0"/>
              </a:rPr>
              <a:t>red </a:t>
            </a:r>
            <a:r>
              <a:rPr lang="en-GB" sz="1100" dirty="0">
                <a:latin typeface="Arial" panose="020B0604020202020204" pitchFamily="34" charset="0"/>
                <a:cs typeface="Arial" panose="020B0604020202020204" pitchFamily="34" charset="0"/>
              </a:rPr>
              <a:t>where an example of AO1 is seen. Highlight AO2 in yellow.</a:t>
            </a:r>
            <a:endParaRPr lang="en-GB" sz="11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For </a:t>
            </a:r>
            <a:r>
              <a:rPr lang="en-GB" sz="1100" b="1" dirty="0">
                <a:latin typeface="Arial" panose="020B0604020202020204" pitchFamily="34" charset="0"/>
                <a:ea typeface="Calibri" panose="020F0502020204030204" pitchFamily="34" charset="0"/>
                <a:cs typeface="Times New Roman" panose="02020603050405020304" pitchFamily="18" charset="0"/>
              </a:rPr>
              <a:t>AO1</a:t>
            </a:r>
            <a:r>
              <a:rPr lang="en-GB" sz="1100" dirty="0">
                <a:latin typeface="Arial" panose="020B0604020202020204" pitchFamily="34" charset="0"/>
                <a:ea typeface="Calibri" panose="020F0502020204030204" pitchFamily="34" charset="0"/>
                <a:cs typeface="Times New Roman" panose="02020603050405020304" pitchFamily="18" charset="0"/>
              </a:rPr>
              <a:t> – </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Band 1 responses offer</a:t>
            </a:r>
            <a:r>
              <a:rPr lang="en-GB" sz="1100" b="1" dirty="0">
                <a:latin typeface="Arial" panose="020B0604020202020204" pitchFamily="34" charset="0"/>
                <a:ea typeface="Calibri" panose="020F0502020204030204" pitchFamily="34" charset="0"/>
                <a:cs typeface="Times New Roman" panose="02020603050405020304" pitchFamily="18" charset="0"/>
              </a:rPr>
              <a:t> basic</a:t>
            </a:r>
            <a:r>
              <a:rPr lang="en-GB" sz="11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100" b="1" dirty="0">
                <a:latin typeface="Arial" panose="020B0604020202020204" pitchFamily="34" charset="0"/>
                <a:ea typeface="Calibri" panose="020F0502020204030204" pitchFamily="34" charset="0"/>
                <a:cs typeface="Times New Roman" panose="02020603050405020304" pitchFamily="18" charset="0"/>
              </a:rPr>
              <a:t>1 mark</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sz="1100" b="1" dirty="0">
                <a:latin typeface="Arial" panose="020B0604020202020204" pitchFamily="34" charset="0"/>
                <a:ea typeface="Calibri" panose="020F0502020204030204" pitchFamily="34" charset="0"/>
                <a:cs typeface="Times New Roman" panose="02020603050405020304" pitchFamily="18" charset="0"/>
              </a:rPr>
              <a:t>some </a:t>
            </a:r>
            <a:r>
              <a:rPr lang="en-GB" sz="1100" dirty="0">
                <a:latin typeface="Arial" panose="020B0604020202020204" pitchFamily="34" charset="0"/>
                <a:ea typeface="Calibri" panose="020F0502020204030204" pitchFamily="34" charset="0"/>
                <a:cs typeface="Times New Roman" panose="02020603050405020304" pitchFamily="18" charset="0"/>
              </a:rPr>
              <a:t>knowledge and understanding.  </a:t>
            </a:r>
            <a:r>
              <a:rPr lang="en-GB" sz="1100" b="1" dirty="0">
                <a:latin typeface="Arial" panose="020B0604020202020204" pitchFamily="34" charset="0"/>
                <a:ea typeface="Calibri" panose="020F0502020204030204" pitchFamily="34" charset="0"/>
                <a:cs typeface="Times New Roman" panose="02020603050405020304" pitchFamily="18" charset="0"/>
              </a:rPr>
              <a:t>2 marks</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sz="1100" b="1" dirty="0">
                <a:latin typeface="Arial" panose="020B0604020202020204" pitchFamily="34" charset="0"/>
                <a:ea typeface="Calibri" panose="020F0502020204030204" pitchFamily="34" charset="0"/>
                <a:cs typeface="Times New Roman" panose="02020603050405020304" pitchFamily="18" charset="0"/>
              </a:rPr>
              <a:t>detailed</a:t>
            </a:r>
            <a:r>
              <a:rPr lang="en-GB" sz="11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100" b="1" dirty="0">
                <a:latin typeface="Arial" panose="020B0604020202020204" pitchFamily="34" charset="0"/>
                <a:ea typeface="Calibri" panose="020F0502020204030204" pitchFamily="34" charset="0"/>
                <a:cs typeface="Times New Roman" panose="02020603050405020304" pitchFamily="18" charset="0"/>
              </a:rPr>
              <a:t>3-4 marks</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Band 4 responses offer </a:t>
            </a:r>
            <a:r>
              <a:rPr lang="en-GB" sz="1100" b="1" dirty="0">
                <a:latin typeface="Arial" panose="020B0604020202020204" pitchFamily="34" charset="0"/>
                <a:ea typeface="Calibri" panose="020F0502020204030204" pitchFamily="34" charset="0"/>
                <a:cs typeface="Times New Roman" panose="02020603050405020304" pitchFamily="18" charset="0"/>
              </a:rPr>
              <a:t>very detailed</a:t>
            </a:r>
            <a:r>
              <a:rPr lang="en-GB" sz="1100" dirty="0">
                <a:latin typeface="Arial" panose="020B0604020202020204" pitchFamily="34" charset="0"/>
                <a:ea typeface="Calibri" panose="020F0502020204030204" pitchFamily="34" charset="0"/>
                <a:cs typeface="Times New Roman" panose="02020603050405020304" pitchFamily="18" charset="0"/>
              </a:rPr>
              <a:t> knowledge and understanding. </a:t>
            </a:r>
            <a:r>
              <a:rPr lang="en-GB" sz="1100" b="1" dirty="0">
                <a:latin typeface="Arial" panose="020B0604020202020204" pitchFamily="34" charset="0"/>
                <a:ea typeface="Calibri" panose="020F0502020204030204" pitchFamily="34" charset="0"/>
                <a:cs typeface="Times New Roman" panose="02020603050405020304" pitchFamily="18" charset="0"/>
              </a:rPr>
              <a:t>5-6 marks </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 </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For </a:t>
            </a:r>
            <a:r>
              <a:rPr lang="en-GB" sz="1100" b="1" dirty="0">
                <a:latin typeface="Arial" panose="020B0604020202020204" pitchFamily="34" charset="0"/>
                <a:ea typeface="Calibri" panose="020F0502020204030204" pitchFamily="34" charset="0"/>
                <a:cs typeface="Times New Roman" panose="02020603050405020304" pitchFamily="18" charset="0"/>
              </a:rPr>
              <a:t>AO2</a:t>
            </a:r>
            <a:r>
              <a:rPr lang="en-GB" sz="1100" dirty="0">
                <a:latin typeface="Arial" panose="020B0604020202020204" pitchFamily="34" charset="0"/>
                <a:ea typeface="Calibri" panose="020F0502020204030204" pitchFamily="34" charset="0"/>
                <a:cs typeface="Times New Roman" panose="02020603050405020304" pitchFamily="18" charset="0"/>
              </a:rPr>
              <a:t> – </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Band 1 responses provide a </a:t>
            </a:r>
            <a:r>
              <a:rPr lang="en-GB" sz="1100" b="1" dirty="0">
                <a:latin typeface="Arial" panose="020B0604020202020204" pitchFamily="34" charset="0"/>
                <a:ea typeface="Calibri" panose="020F0502020204030204" pitchFamily="34" charset="0"/>
                <a:cs typeface="Times New Roman" panose="02020603050405020304" pitchFamily="18" charset="0"/>
              </a:rPr>
              <a:t>basic </a:t>
            </a:r>
            <a:r>
              <a:rPr lang="en-GB" sz="1100" dirty="0">
                <a:latin typeface="Arial" panose="020B0604020202020204" pitchFamily="34" charset="0"/>
                <a:ea typeface="Calibri" panose="020F0502020204030204" pitchFamily="34" charset="0"/>
                <a:cs typeface="Times New Roman" panose="02020603050405020304" pitchFamily="18" charset="0"/>
              </a:rPr>
              <a:t>narrative with a </a:t>
            </a:r>
            <a:r>
              <a:rPr lang="en-GB" sz="1100" b="1" dirty="0">
                <a:latin typeface="Arial" panose="020B0604020202020204" pitchFamily="34" charset="0"/>
                <a:ea typeface="Calibri" panose="020F0502020204030204" pitchFamily="34" charset="0"/>
                <a:cs typeface="Times New Roman" panose="02020603050405020304" pitchFamily="18" charset="0"/>
              </a:rPr>
              <a:t>limited</a:t>
            </a:r>
            <a:r>
              <a:rPr lang="en-GB" sz="1100" dirty="0">
                <a:latin typeface="Arial" panose="020B0604020202020204" pitchFamily="34" charset="0"/>
                <a:ea typeface="Calibri" panose="020F0502020204030204" pitchFamily="34" charset="0"/>
                <a:cs typeface="Times New Roman" panose="02020603050405020304" pitchFamily="18" charset="0"/>
              </a:rPr>
              <a:t> grasp of chronology and change                                                                                                  </a:t>
            </a:r>
            <a:r>
              <a:rPr lang="en-GB" sz="1100" b="1" dirty="0">
                <a:latin typeface="Arial" panose="020B0604020202020204" pitchFamily="34" charset="0"/>
                <a:ea typeface="Calibri" panose="020F0502020204030204" pitchFamily="34" charset="0"/>
                <a:cs typeface="Times New Roman" panose="02020603050405020304" pitchFamily="18" charset="0"/>
              </a:rPr>
              <a:t> 1-2 marks                              </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Band 2 responses provide a </a:t>
            </a:r>
            <a:r>
              <a:rPr lang="en-GB" sz="1100" b="1" dirty="0">
                <a:latin typeface="Arial" panose="020B0604020202020204" pitchFamily="34" charset="0"/>
                <a:ea typeface="Calibri" panose="020F0502020204030204" pitchFamily="34" charset="0"/>
                <a:cs typeface="Times New Roman" panose="02020603050405020304" pitchFamily="18" charset="0"/>
              </a:rPr>
              <a:t>partial</a:t>
            </a:r>
            <a:r>
              <a:rPr lang="en-GB" sz="1100" dirty="0">
                <a:latin typeface="Arial" panose="020B0604020202020204" pitchFamily="34" charset="0"/>
                <a:ea typeface="Calibri" panose="020F0502020204030204" pitchFamily="34" charset="0"/>
                <a:cs typeface="Times New Roman" panose="02020603050405020304" pitchFamily="18" charset="0"/>
              </a:rPr>
              <a:t> account with </a:t>
            </a:r>
            <a:r>
              <a:rPr lang="en-GB" sz="1100" b="1" dirty="0">
                <a:latin typeface="Arial" panose="020B0604020202020204" pitchFamily="34" charset="0"/>
                <a:ea typeface="Calibri" panose="020F0502020204030204" pitchFamily="34" charset="0"/>
                <a:cs typeface="Times New Roman" panose="02020603050405020304" pitchFamily="18" charset="0"/>
              </a:rPr>
              <a:t>some</a:t>
            </a:r>
            <a:r>
              <a:rPr lang="en-GB" sz="1100" dirty="0">
                <a:latin typeface="Arial" panose="020B0604020202020204" pitchFamily="34" charset="0"/>
                <a:ea typeface="Calibri" panose="020F0502020204030204" pitchFamily="34" charset="0"/>
                <a:cs typeface="Times New Roman" panose="02020603050405020304" pitchFamily="18" charset="0"/>
              </a:rPr>
              <a:t> grasp of chronology and </a:t>
            </a:r>
            <a:r>
              <a:rPr lang="en-GB" sz="1100" b="1" dirty="0">
                <a:latin typeface="Arial" panose="020B0604020202020204" pitchFamily="34" charset="0"/>
                <a:ea typeface="Calibri" panose="020F0502020204030204" pitchFamily="34" charset="0"/>
                <a:cs typeface="Times New Roman" panose="02020603050405020304" pitchFamily="18" charset="0"/>
              </a:rPr>
              <a:t>some</a:t>
            </a:r>
            <a:r>
              <a:rPr lang="en-GB" sz="1100" dirty="0">
                <a:latin typeface="Arial" panose="020B0604020202020204" pitchFamily="34" charset="0"/>
                <a:ea typeface="Calibri" panose="020F0502020204030204" pitchFamily="34" charset="0"/>
                <a:cs typeface="Times New Roman" panose="02020603050405020304" pitchFamily="18" charset="0"/>
              </a:rPr>
              <a:t> awareness of change.                                                                </a:t>
            </a:r>
            <a:r>
              <a:rPr lang="en-GB" sz="1100" b="1" dirty="0">
                <a:latin typeface="Arial" panose="020B0604020202020204" pitchFamily="34" charset="0"/>
                <a:ea typeface="Calibri" panose="020F0502020204030204" pitchFamily="34" charset="0"/>
                <a:cs typeface="Times New Roman" panose="02020603050405020304" pitchFamily="18" charset="0"/>
              </a:rPr>
              <a:t>3-4 marks</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Band 3 responses provide a </a:t>
            </a:r>
            <a:r>
              <a:rPr lang="en-GB" sz="1100" b="1" dirty="0">
                <a:latin typeface="Arial" panose="020B0604020202020204" pitchFamily="34" charset="0"/>
                <a:ea typeface="Calibri" panose="020F0502020204030204" pitchFamily="34" charset="0"/>
                <a:cs typeface="Times New Roman" panose="02020603050405020304" pitchFamily="18" charset="0"/>
              </a:rPr>
              <a:t>detailed</a:t>
            </a:r>
            <a:r>
              <a:rPr lang="en-GB" sz="1100" dirty="0">
                <a:latin typeface="Arial" panose="020B0604020202020204" pitchFamily="34" charset="0"/>
                <a:ea typeface="Calibri" panose="020F0502020204030204" pitchFamily="34" charset="0"/>
                <a:cs typeface="Times New Roman" panose="02020603050405020304" pitchFamily="18" charset="0"/>
              </a:rPr>
              <a:t> and </a:t>
            </a:r>
            <a:r>
              <a:rPr lang="en-GB" sz="1100" b="1" dirty="0">
                <a:latin typeface="Arial" panose="020B0604020202020204" pitchFamily="34" charset="0"/>
                <a:ea typeface="Calibri" panose="020F0502020204030204" pitchFamily="34" charset="0"/>
                <a:cs typeface="Times New Roman" panose="02020603050405020304" pitchFamily="18" charset="0"/>
              </a:rPr>
              <a:t>structured </a:t>
            </a:r>
            <a:r>
              <a:rPr lang="en-GB" sz="1100" dirty="0">
                <a:latin typeface="Arial" panose="020B0604020202020204" pitchFamily="34" charset="0"/>
                <a:ea typeface="Calibri" panose="020F0502020204030204" pitchFamily="34" charset="0"/>
                <a:cs typeface="Times New Roman" panose="02020603050405020304" pitchFamily="18" charset="0"/>
              </a:rPr>
              <a:t>narrative with a </a:t>
            </a:r>
            <a:r>
              <a:rPr lang="en-GB" sz="1100" b="1" dirty="0">
                <a:latin typeface="Arial" panose="020B0604020202020204" pitchFamily="34" charset="0"/>
                <a:ea typeface="Calibri" panose="020F0502020204030204" pitchFamily="34" charset="0"/>
                <a:cs typeface="Times New Roman" panose="02020603050405020304" pitchFamily="18" charset="0"/>
              </a:rPr>
              <a:t>grasp </a:t>
            </a:r>
            <a:r>
              <a:rPr lang="en-GB" sz="1100" dirty="0">
                <a:latin typeface="Arial" panose="020B0604020202020204" pitchFamily="34" charset="0"/>
                <a:ea typeface="Calibri" panose="020F0502020204030204" pitchFamily="34" charset="0"/>
                <a:cs typeface="Times New Roman" panose="02020603050405020304" pitchFamily="18" charset="0"/>
              </a:rPr>
              <a:t>of chronology and an</a:t>
            </a:r>
            <a:r>
              <a:rPr lang="en-GB" sz="1100" b="1" dirty="0">
                <a:latin typeface="Arial" panose="020B0604020202020204" pitchFamily="34" charset="0"/>
                <a:ea typeface="Calibri" panose="020F0502020204030204" pitchFamily="34" charset="0"/>
                <a:cs typeface="Times New Roman" panose="02020603050405020304" pitchFamily="18" charset="0"/>
              </a:rPr>
              <a:t> awareness</a:t>
            </a:r>
            <a:r>
              <a:rPr lang="en-GB" sz="1100" dirty="0">
                <a:latin typeface="Arial" panose="020B0604020202020204" pitchFamily="34" charset="0"/>
                <a:ea typeface="Calibri" panose="020F0502020204030204" pitchFamily="34" charset="0"/>
                <a:cs typeface="Times New Roman" panose="02020603050405020304" pitchFamily="18" charset="0"/>
              </a:rPr>
              <a:t> of change.      </a:t>
            </a:r>
            <a:r>
              <a:rPr lang="en-GB" sz="1100" b="1" dirty="0">
                <a:latin typeface="Arial" panose="020B0604020202020204" pitchFamily="34" charset="0"/>
                <a:ea typeface="Calibri" panose="020F0502020204030204" pitchFamily="34" charset="0"/>
                <a:cs typeface="Times New Roman" panose="02020603050405020304" pitchFamily="18" charset="0"/>
              </a:rPr>
              <a:t>                                     5-7 marks</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Band 4 responses provide a </a:t>
            </a:r>
            <a:r>
              <a:rPr lang="en-GB" sz="1100" b="1" dirty="0">
                <a:latin typeface="Arial" panose="020B0604020202020204" pitchFamily="34" charset="0"/>
                <a:ea typeface="Calibri" panose="020F0502020204030204" pitchFamily="34" charset="0"/>
                <a:cs typeface="Times New Roman" panose="02020603050405020304" pitchFamily="18" charset="0"/>
              </a:rPr>
              <a:t>fully detailed</a:t>
            </a:r>
            <a:r>
              <a:rPr lang="en-GB" sz="1100" dirty="0">
                <a:latin typeface="Arial" panose="020B0604020202020204" pitchFamily="34" charset="0"/>
                <a:ea typeface="Calibri" panose="020F0502020204030204" pitchFamily="34" charset="0"/>
                <a:cs typeface="Times New Roman" panose="02020603050405020304" pitchFamily="18" charset="0"/>
              </a:rPr>
              <a:t> and </a:t>
            </a:r>
            <a:r>
              <a:rPr lang="en-GB" sz="1100" b="1" dirty="0">
                <a:latin typeface="Arial" panose="020B0604020202020204" pitchFamily="34" charset="0"/>
                <a:ea typeface="Calibri" panose="020F0502020204030204" pitchFamily="34" charset="0"/>
                <a:cs typeface="Times New Roman" panose="02020603050405020304" pitchFamily="18" charset="0"/>
              </a:rPr>
              <a:t>structured</a:t>
            </a:r>
            <a:r>
              <a:rPr lang="en-GB" sz="1100" dirty="0">
                <a:latin typeface="Arial" panose="020B0604020202020204" pitchFamily="34" charset="0"/>
                <a:ea typeface="Calibri" panose="020F0502020204030204" pitchFamily="34" charset="0"/>
                <a:cs typeface="Times New Roman" panose="02020603050405020304" pitchFamily="18" charset="0"/>
              </a:rPr>
              <a:t> narrative with a </a:t>
            </a:r>
            <a:r>
              <a:rPr lang="en-GB" sz="1100" b="1" dirty="0">
                <a:latin typeface="Arial" panose="020B0604020202020204" pitchFamily="34" charset="0"/>
                <a:ea typeface="Calibri" panose="020F0502020204030204" pitchFamily="34" charset="0"/>
                <a:cs typeface="Times New Roman" panose="02020603050405020304" pitchFamily="18" charset="0"/>
              </a:rPr>
              <a:t>secure grasp </a:t>
            </a:r>
            <a:r>
              <a:rPr lang="en-GB" sz="1100" dirty="0">
                <a:latin typeface="Arial" panose="020B0604020202020204" pitchFamily="34" charset="0"/>
                <a:ea typeface="Calibri" panose="020F0502020204030204" pitchFamily="34" charset="0"/>
                <a:cs typeface="Times New Roman" panose="02020603050405020304" pitchFamily="18" charset="0"/>
              </a:rPr>
              <a:t>of chronology and a </a:t>
            </a:r>
            <a:r>
              <a:rPr lang="en-GB" sz="1100" b="1" dirty="0">
                <a:latin typeface="Arial" panose="020B0604020202020204" pitchFamily="34" charset="0"/>
                <a:ea typeface="Calibri" panose="020F0502020204030204" pitchFamily="34" charset="0"/>
                <a:cs typeface="Times New Roman" panose="02020603050405020304" pitchFamily="18" charset="0"/>
              </a:rPr>
              <a:t>clear focus </a:t>
            </a:r>
            <a:r>
              <a:rPr lang="en-GB" sz="1100" dirty="0">
                <a:latin typeface="Arial" panose="020B0604020202020204" pitchFamily="34" charset="0"/>
                <a:ea typeface="Calibri" panose="020F0502020204030204" pitchFamily="34" charset="0"/>
                <a:cs typeface="Times New Roman" panose="02020603050405020304" pitchFamily="18" charset="0"/>
              </a:rPr>
              <a:t>on change.                            </a:t>
            </a:r>
            <a:r>
              <a:rPr lang="en-GB" sz="1100" b="1" dirty="0">
                <a:latin typeface="Arial" panose="020B0604020202020204" pitchFamily="34" charset="0"/>
                <a:ea typeface="Calibri" panose="020F0502020204030204" pitchFamily="34" charset="0"/>
                <a:cs typeface="Times New Roman" panose="02020603050405020304" pitchFamily="18" charset="0"/>
              </a:rPr>
              <a:t>8-10 marks</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latin typeface="Arial" panose="020B0604020202020204" pitchFamily="34" charset="0"/>
                <a:ea typeface="Calibri" panose="020F0502020204030204" pitchFamily="34" charset="0"/>
                <a:cs typeface="Times New Roman" panose="02020603050405020304" pitchFamily="18" charset="0"/>
              </a:rPr>
              <a:t> </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b="1" dirty="0">
                <a:latin typeface="Arial" panose="020B0604020202020204" pitchFamily="34" charset="0"/>
                <a:ea typeface="Calibri" panose="020F0502020204030204" pitchFamily="34" charset="0"/>
                <a:cs typeface="Times New Roman" panose="02020603050405020304" pitchFamily="18" charset="0"/>
              </a:rPr>
              <a:t>Guidance</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100" dirty="0">
                <a:solidFill>
                  <a:srgbClr val="000000"/>
                </a:solidFill>
                <a:latin typeface="Arial" panose="020B0604020202020204" pitchFamily="34" charset="0"/>
                <a:ea typeface="Times New Roman" panose="02020603050405020304" pitchFamily="18" charset="0"/>
              </a:rPr>
              <a:t>There should be an attempt to provide a degree of balance in covering the three eras but it is recognised that the medieval or early modern periods might be lighter in detail depending on the key issue. There needs to be an awareness of the </a:t>
            </a:r>
            <a:r>
              <a:rPr lang="en-GB" sz="1100" b="1" dirty="0">
                <a:solidFill>
                  <a:srgbClr val="000000"/>
                </a:solidFill>
                <a:latin typeface="Arial" panose="020B0604020202020204" pitchFamily="34" charset="0"/>
                <a:ea typeface="Times New Roman" panose="02020603050405020304" pitchFamily="18" charset="0"/>
              </a:rPr>
              <a:t>pace</a:t>
            </a:r>
            <a:r>
              <a:rPr lang="en-GB" sz="1100" dirty="0">
                <a:solidFill>
                  <a:srgbClr val="000000"/>
                </a:solidFill>
                <a:latin typeface="Arial" panose="020B0604020202020204" pitchFamily="34" charset="0"/>
                <a:ea typeface="Times New Roman" panose="02020603050405020304" pitchFamily="18" charset="0"/>
              </a:rPr>
              <a:t> of </a:t>
            </a:r>
            <a:r>
              <a:rPr lang="en-GB" sz="1100" b="1" dirty="0">
                <a:solidFill>
                  <a:srgbClr val="000000"/>
                </a:solidFill>
                <a:latin typeface="Arial" panose="020B0604020202020204" pitchFamily="34" charset="0"/>
                <a:ea typeface="Times New Roman" panose="02020603050405020304" pitchFamily="18" charset="0"/>
              </a:rPr>
              <a:t>change </a:t>
            </a:r>
            <a:r>
              <a:rPr lang="en-GB" sz="1100" dirty="0">
                <a:solidFill>
                  <a:srgbClr val="000000"/>
                </a:solidFill>
                <a:latin typeface="Arial" panose="020B0604020202020204" pitchFamily="34" charset="0"/>
                <a:ea typeface="Times New Roman" panose="02020603050405020304" pitchFamily="18" charset="0"/>
              </a:rPr>
              <a:t>and that change can co-exist with long periods of </a:t>
            </a:r>
            <a:r>
              <a:rPr lang="en-GB" sz="1100" b="1" dirty="0">
                <a:solidFill>
                  <a:srgbClr val="000000"/>
                </a:solidFill>
                <a:latin typeface="Arial" panose="020B0604020202020204" pitchFamily="34" charset="0"/>
                <a:ea typeface="Times New Roman" panose="02020603050405020304" pitchFamily="18" charset="0"/>
              </a:rPr>
              <a:t>continuity</a:t>
            </a:r>
            <a:r>
              <a:rPr lang="en-GB" sz="1100" dirty="0">
                <a:solidFill>
                  <a:srgbClr val="000000"/>
                </a:solidFill>
                <a:latin typeface="Arial" panose="020B0604020202020204" pitchFamily="34" charset="0"/>
                <a:ea typeface="Times New Roman" panose="02020603050405020304" pitchFamily="18" charset="0"/>
              </a:rPr>
              <a:t>. Candidates should try to consider </a:t>
            </a:r>
            <a:r>
              <a:rPr lang="en-GB" sz="1100" b="1" dirty="0">
                <a:solidFill>
                  <a:srgbClr val="000000"/>
                </a:solidFill>
                <a:latin typeface="Arial" panose="020B0604020202020204" pitchFamily="34" charset="0"/>
                <a:ea typeface="Times New Roman" panose="02020603050405020304" pitchFamily="18" charset="0"/>
              </a:rPr>
              <a:t>turning points</a:t>
            </a:r>
            <a:r>
              <a:rPr lang="en-GB" sz="1100" dirty="0">
                <a:solidFill>
                  <a:srgbClr val="000000"/>
                </a:solidFill>
                <a:latin typeface="Arial" panose="020B0604020202020204" pitchFamily="34" charset="0"/>
                <a:ea typeface="Times New Roman" panose="02020603050405020304" pitchFamily="18" charset="0"/>
              </a:rPr>
              <a:t> along with the factors that encourage or restrict change. </a:t>
            </a:r>
            <a:r>
              <a:rPr lang="en-GB" sz="1100" dirty="0">
                <a:latin typeface="Arial" panose="020B0604020202020204" pitchFamily="34" charset="0"/>
                <a:ea typeface="Times New Roman" panose="02020603050405020304" pitchFamily="18" charset="0"/>
              </a:rPr>
              <a:t>It is a good idea to sub-divide the modern era into pre and post-industrial periods. </a:t>
            </a:r>
            <a:endParaRPr lang="en-GB" sz="11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25388373"/>
      </p:ext>
    </p:extLst>
  </p:cSld>
  <p:clrMapOvr>
    <a:masterClrMapping/>
  </p:clrMapOvr>
  <mc:AlternateContent xmlns:mc="http://schemas.openxmlformats.org/markup-compatibility/2006" xmlns:p14="http://schemas.microsoft.com/office/powerpoint/2010/main">
    <mc:Choice Requires="p14">
      <p:transition spd="slow" p14:dur="2000" advTm="89628"/>
    </mc:Choice>
    <mc:Fallback xmlns="">
      <p:transition spd="slow" advTm="89628"/>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Answering Question 5 </a:t>
            </a:r>
            <a:r>
              <a:rPr lang="en-GB" dirty="0" err="1">
                <a:latin typeface="Gotham Rounded Book" pitchFamily="50" charset="0"/>
              </a:rPr>
              <a:t>SPaG</a:t>
            </a:r>
            <a:endParaRPr lang="en-GB" dirty="0">
              <a:latin typeface="Gotham Rounded Book" pitchFamily="50" charset="0"/>
            </a:endParaRPr>
          </a:p>
        </p:txBody>
      </p:sp>
      <p:pic>
        <p:nvPicPr>
          <p:cNvPr id="4" name="Picture 3">
            <a:extLst>
              <a:ext uri="{FF2B5EF4-FFF2-40B4-BE49-F238E27FC236}">
                <a16:creationId xmlns:a16="http://schemas.microsoft.com/office/drawing/2014/main" id="{ECB1A148-D21B-478F-A2CE-0157534D0452}"/>
              </a:ext>
            </a:extLst>
          </p:cNvPr>
          <p:cNvPicPr>
            <a:picLocks noChangeAspect="1"/>
          </p:cNvPicPr>
          <p:nvPr/>
        </p:nvPicPr>
        <p:blipFill>
          <a:blip r:embed="rId3"/>
          <a:stretch>
            <a:fillRect/>
          </a:stretch>
        </p:blipFill>
        <p:spPr>
          <a:xfrm>
            <a:off x="1199679" y="1236732"/>
            <a:ext cx="6744641" cy="5449060"/>
          </a:xfrm>
          <a:prstGeom prst="rect">
            <a:avLst/>
          </a:prstGeom>
        </p:spPr>
      </p:pic>
    </p:spTree>
    <p:extLst>
      <p:ext uri="{BB962C8B-B14F-4D97-AF65-F5344CB8AC3E}">
        <p14:creationId xmlns:p14="http://schemas.microsoft.com/office/powerpoint/2010/main" val="1436902687"/>
      </p:ext>
    </p:extLst>
  </p:cSld>
  <p:clrMapOvr>
    <a:masterClrMapping/>
  </p:clrMapOvr>
  <mc:AlternateContent xmlns:mc="http://schemas.openxmlformats.org/markup-compatibility/2006" xmlns:p14="http://schemas.microsoft.com/office/powerpoint/2010/main">
    <mc:Choice Requires="p14">
      <p:transition spd="slow" p14:dur="2000" advTm="89628"/>
    </mc:Choice>
    <mc:Fallback xmlns="">
      <p:transition spd="slow" advTm="89628"/>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Answering Question 5 </a:t>
            </a:r>
            <a:r>
              <a:rPr lang="en-GB" dirty="0" err="1">
                <a:latin typeface="Gotham Rounded Book" pitchFamily="50" charset="0"/>
              </a:rPr>
              <a:t>SPaG</a:t>
            </a:r>
            <a:endParaRPr lang="en-GB" dirty="0">
              <a:latin typeface="Gotham Rounded Book" pitchFamily="50" charset="0"/>
            </a:endParaRPr>
          </a:p>
        </p:txBody>
      </p:sp>
      <p:sp>
        <p:nvSpPr>
          <p:cNvPr id="2" name="Rectangle 1">
            <a:extLst>
              <a:ext uri="{FF2B5EF4-FFF2-40B4-BE49-F238E27FC236}">
                <a16:creationId xmlns:a16="http://schemas.microsoft.com/office/drawing/2014/main" id="{32C71FB6-C9D2-4303-9B96-17A0897C330E}"/>
              </a:ext>
            </a:extLst>
          </p:cNvPr>
          <p:cNvSpPr/>
          <p:nvPr/>
        </p:nvSpPr>
        <p:spPr>
          <a:xfrm>
            <a:off x="1083925" y="1397285"/>
            <a:ext cx="6750120" cy="4154984"/>
          </a:xfrm>
          <a:prstGeom prst="rect">
            <a:avLst/>
          </a:prstGeom>
        </p:spPr>
        <p:txBody>
          <a:bodyPr wrap="square">
            <a:spAutoFit/>
          </a:bodyPr>
          <a:lstStyle/>
          <a:p>
            <a:r>
              <a:rPr lang="en-GB" sz="2400" b="1" dirty="0"/>
              <a:t>Spelling, Punctuation and Grammar</a:t>
            </a:r>
          </a:p>
          <a:p>
            <a:endParaRPr lang="en-GB" sz="2400" dirty="0"/>
          </a:p>
          <a:p>
            <a:pPr lvl="0"/>
            <a:r>
              <a:rPr lang="en-GB" sz="2400" b="1" dirty="0"/>
              <a:t>4 marks</a:t>
            </a:r>
            <a:r>
              <a:rPr lang="en-GB" sz="2400" dirty="0"/>
              <a:t> are awarded for spelling, punctuation and grammar and the use of  specialist terms.</a:t>
            </a:r>
          </a:p>
          <a:p>
            <a:pPr lvl="0"/>
            <a:r>
              <a:rPr lang="en-GB" sz="2400" dirty="0"/>
              <a:t>Start with </a:t>
            </a:r>
            <a:r>
              <a:rPr lang="en-GB" sz="2400" b="1" dirty="0"/>
              <a:t>2 </a:t>
            </a:r>
            <a:r>
              <a:rPr lang="en-GB" sz="2400" dirty="0"/>
              <a:t>as a default mark and</a:t>
            </a:r>
            <a:r>
              <a:rPr lang="en-GB" sz="2400" b="1" dirty="0"/>
              <a:t> </a:t>
            </a:r>
            <a:r>
              <a:rPr lang="en-GB" sz="2400" dirty="0"/>
              <a:t>then if you feel the </a:t>
            </a:r>
            <a:r>
              <a:rPr lang="en-GB" sz="2400" dirty="0" err="1"/>
              <a:t>SPaG</a:t>
            </a:r>
            <a:r>
              <a:rPr lang="en-GB" sz="2400" dirty="0"/>
              <a:t> is particularly poor, go down to </a:t>
            </a:r>
            <a:r>
              <a:rPr lang="en-GB" sz="2400" b="1" dirty="0"/>
              <a:t>1 mark.</a:t>
            </a:r>
            <a:endParaRPr lang="en-GB" sz="2400" dirty="0"/>
          </a:p>
          <a:p>
            <a:pPr lvl="0"/>
            <a:r>
              <a:rPr lang="en-GB" sz="2400" dirty="0"/>
              <a:t>If answers are generally well written and structured with accurate use of historical terms, award </a:t>
            </a:r>
            <a:r>
              <a:rPr lang="en-GB" sz="2400" b="1" dirty="0"/>
              <a:t>3-4 marks.</a:t>
            </a:r>
            <a:endParaRPr lang="en-GB" sz="2400" dirty="0"/>
          </a:p>
          <a:p>
            <a:pPr lvl="0"/>
            <a:r>
              <a:rPr lang="en-GB" sz="2400" b="1" dirty="0"/>
              <a:t>DO NOT </a:t>
            </a:r>
            <a:r>
              <a:rPr lang="en-GB" sz="2400" dirty="0"/>
              <a:t>award a </a:t>
            </a:r>
            <a:r>
              <a:rPr lang="en-GB" sz="2400" dirty="0" err="1"/>
              <a:t>SPaG</a:t>
            </a:r>
            <a:r>
              <a:rPr lang="en-GB" sz="2400" dirty="0"/>
              <a:t> mark if the answer is incorrect or very brief.</a:t>
            </a:r>
          </a:p>
        </p:txBody>
      </p:sp>
    </p:spTree>
    <p:extLst>
      <p:ext uri="{BB962C8B-B14F-4D97-AF65-F5344CB8AC3E}">
        <p14:creationId xmlns:p14="http://schemas.microsoft.com/office/powerpoint/2010/main" val="3368771198"/>
      </p:ext>
    </p:extLst>
  </p:cSld>
  <p:clrMapOvr>
    <a:masterClrMapping/>
  </p:clrMapOvr>
  <mc:AlternateContent xmlns:mc="http://schemas.openxmlformats.org/markup-compatibility/2006" xmlns:p14="http://schemas.microsoft.com/office/powerpoint/2010/main">
    <mc:Choice Requires="p14">
      <p:transition spd="slow" p14:dur="2000" advTm="89628"/>
    </mc:Choice>
    <mc:Fallback xmlns="">
      <p:transition spd="slow" advTm="89628"/>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16130" y="0"/>
            <a:ext cx="7227870" cy="908720"/>
          </a:xfrm>
        </p:spPr>
        <p:txBody>
          <a:bodyPr/>
          <a:lstStyle/>
          <a:p>
            <a:pPr algn="l"/>
            <a:r>
              <a:rPr lang="en-GB" dirty="0">
                <a:latin typeface="Gotham Rounded Book" pitchFamily="50" charset="0"/>
              </a:rPr>
              <a:t>Question 5 exemplar</a:t>
            </a:r>
          </a:p>
        </p:txBody>
      </p:sp>
      <p:sp>
        <p:nvSpPr>
          <p:cNvPr id="4" name="Rectangle 3">
            <a:extLst>
              <a:ext uri="{FF2B5EF4-FFF2-40B4-BE49-F238E27FC236}">
                <a16:creationId xmlns:a16="http://schemas.microsoft.com/office/drawing/2014/main" id="{6B8CC1A9-C212-423A-B666-B8F8779F5E84}"/>
              </a:ext>
            </a:extLst>
          </p:cNvPr>
          <p:cNvSpPr/>
          <p:nvPr/>
        </p:nvSpPr>
        <p:spPr>
          <a:xfrm>
            <a:off x="184935" y="1099336"/>
            <a:ext cx="8851187" cy="369332"/>
          </a:xfrm>
          <a:prstGeom prst="rect">
            <a:avLst/>
          </a:prstGeom>
        </p:spPr>
        <p:txBody>
          <a:bodyPr wrap="square">
            <a:spAutoFit/>
          </a:bodyPr>
          <a:lstStyle/>
          <a:p>
            <a:r>
              <a:rPr lang="en-GB" dirty="0"/>
              <a:t> </a:t>
            </a:r>
          </a:p>
        </p:txBody>
      </p:sp>
      <p:sp>
        <p:nvSpPr>
          <p:cNvPr id="3" name="Rectangle 2">
            <a:extLst>
              <a:ext uri="{FF2B5EF4-FFF2-40B4-BE49-F238E27FC236}">
                <a16:creationId xmlns:a16="http://schemas.microsoft.com/office/drawing/2014/main" id="{A33A4811-ECC3-432A-AD4A-9A337F5D51E7}"/>
              </a:ext>
            </a:extLst>
          </p:cNvPr>
          <p:cNvSpPr/>
          <p:nvPr/>
        </p:nvSpPr>
        <p:spPr>
          <a:xfrm>
            <a:off x="184935" y="1196939"/>
            <a:ext cx="8817795" cy="5126019"/>
          </a:xfrm>
          <a:prstGeom prst="rect">
            <a:avLst/>
          </a:prstGeom>
        </p:spPr>
        <p:txBody>
          <a:bodyPr wrap="square">
            <a:spAutoFit/>
          </a:bodyPr>
          <a:lstStyle/>
          <a:p>
            <a:pPr>
              <a:lnSpc>
                <a:spcPct val="107000"/>
              </a:lnSpc>
              <a:spcAft>
                <a:spcPts val="800"/>
              </a:spcAft>
            </a:pPr>
            <a:r>
              <a:rPr lang="en-GB" sz="1200" b="1" dirty="0">
                <a:latin typeface="Calibri" panose="020F0502020204030204" pitchFamily="34" charset="0"/>
                <a:ea typeface="Calibri" panose="020F0502020204030204" pitchFamily="34" charset="0"/>
                <a:cs typeface="Times New Roman" panose="02020603050405020304" pitchFamily="18" charset="0"/>
              </a:rPr>
              <a:t>Outline how public health and welfare changed from c.500 to the present day.</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Throughout time, public health and welfare has changed significantly, adapting to the problems in health within a society.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During the mediaeval times, for the majority of places, public welfare was in a dire state. The extreme levels of poverty, due to famine from bad harvests, meant the majority of people had terrible hygiene. Many agrarian families lived in a single room with animals with lack of sanitation and straw floors where disease carrying mice, fleas and lice thrived. The streets of towns had terrible public health with sewage near water wells, animal and human waste in the streets and faeces from overhanging toilets. With little regulation, no attempts were made to clean. Yet, an exception to this is Coventry where the mayor was persistent in passing laws to force people to clean the areas in front of their houses and created designated disposal areas. Yet, these laws were repeated as they were ignored. Overall public health and welfare was extremely poor in mediaeval times.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The early modern period began with monarchs recognising the dire health conditions and making simple attempts to improve, such as Henry VIII banned slaughterhouses in towns, reducing animal waste. Also, bath houses became popular in the 17th century, with nobles washing few times a year like Queen Elizabeth. However, the rapid population growth in cities like Manchester and London due to industrialization worsened health and welfare with overcrowding, poor regulations and dire living conditions where disease was rife. The poor sanitation led to contamination of supplies resulting in diseases like Cholera and Typhoid. This forced the laissez-faire government to act and when Edwin Chadwick became a ‘Poor law commissioner’ he published shocking reports on public health. The work of Chadwick and the Clean Party led to the public Health Act of 1848 that stimulated a great clean-up of cities to maintain clean water and clear sewage. Overall, the early modern periods more direct approach led to some improvement.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The modern period had significant improvement in public health and welfare. In the 20th century, the Beveridge Report of 1944 established squalor as an evil giant and the liberal government worked to eliminate this. After the war they aimed to knock down all slum housing and replace it with homes fit for heroes. Although this scheme continued into the 1960s, it did lead to council estates for the increased population with electricity and freshwater supplies. Towards the end of the 20th century, clean air acts helped reduce smoke, smog and respiratory problems by reducing pollution and promoting the use of electricity not fossil fuels and reducing the number of cars. </a:t>
            </a:r>
          </a:p>
          <a:p>
            <a:pPr>
              <a:lnSpc>
                <a:spcPct val="107000"/>
              </a:lnSpc>
              <a:spcAft>
                <a:spcPts val="800"/>
              </a:spcAft>
            </a:pPr>
            <a:endParaRPr lang="en-GB" sz="1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56616744"/>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5 exemplar continued</a:t>
            </a:r>
          </a:p>
        </p:txBody>
      </p:sp>
      <p:sp>
        <p:nvSpPr>
          <p:cNvPr id="4" name="Rectangle 3">
            <a:extLst>
              <a:ext uri="{FF2B5EF4-FFF2-40B4-BE49-F238E27FC236}">
                <a16:creationId xmlns:a16="http://schemas.microsoft.com/office/drawing/2014/main" id="{6B8CC1A9-C212-423A-B666-B8F8779F5E84}"/>
              </a:ext>
            </a:extLst>
          </p:cNvPr>
          <p:cNvSpPr/>
          <p:nvPr/>
        </p:nvSpPr>
        <p:spPr>
          <a:xfrm>
            <a:off x="184935" y="1099336"/>
            <a:ext cx="8851187" cy="369332"/>
          </a:xfrm>
          <a:prstGeom prst="rect">
            <a:avLst/>
          </a:prstGeom>
        </p:spPr>
        <p:txBody>
          <a:bodyPr wrap="square">
            <a:spAutoFit/>
          </a:bodyPr>
          <a:lstStyle/>
          <a:p>
            <a:r>
              <a:rPr lang="en-GB" dirty="0"/>
              <a:t> </a:t>
            </a:r>
          </a:p>
        </p:txBody>
      </p:sp>
      <p:sp>
        <p:nvSpPr>
          <p:cNvPr id="2" name="Rectangle 1">
            <a:extLst>
              <a:ext uri="{FF2B5EF4-FFF2-40B4-BE49-F238E27FC236}">
                <a16:creationId xmlns:a16="http://schemas.microsoft.com/office/drawing/2014/main" id="{771E4159-F82E-4908-BAEC-67039931B3B0}"/>
              </a:ext>
            </a:extLst>
          </p:cNvPr>
          <p:cNvSpPr/>
          <p:nvPr/>
        </p:nvSpPr>
        <p:spPr>
          <a:xfrm>
            <a:off x="184935" y="1099336"/>
            <a:ext cx="8532687" cy="5744778"/>
          </a:xfrm>
          <a:prstGeom prst="rect">
            <a:avLst/>
          </a:prstGeom>
        </p:spPr>
        <p:txBody>
          <a:bodyPr wrap="square">
            <a:spAutoFit/>
          </a:bodyPr>
          <a:lstStyle/>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In the 21st century, the government helped public health and welfare through the National Health Service advocating tips on healthy lifestyles and initiatives like the ‘five a day’ and the ‘mile a day’. These helped educate people on their health. Overall, I think the modern period was the most significant in improving public health and welfare as the government and NHS promoted public health and welfare as well as encouraging individuals to improve through laws and initiatives. </a:t>
            </a: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5/6</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9/10</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Total 14</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gn="r">
              <a:lnSpc>
                <a:spcPct val="107000"/>
              </a:lnSpc>
              <a:spcAft>
                <a:spcPts val="800"/>
              </a:spcAft>
            </a:pPr>
            <a:r>
              <a:rPr lang="en-GB" sz="1400" b="1" dirty="0" err="1">
                <a:latin typeface="Calibri" panose="020F0502020204030204" pitchFamily="34" charset="0"/>
                <a:ea typeface="Calibri" panose="020F0502020204030204" pitchFamily="34" charset="0"/>
                <a:cs typeface="Times New Roman" panose="02020603050405020304" pitchFamily="18" charset="0"/>
              </a:rPr>
              <a:t>SPaG</a:t>
            </a:r>
            <a:r>
              <a:rPr lang="en-GB" sz="1400" b="1" dirty="0">
                <a:latin typeface="Calibri" panose="020F0502020204030204" pitchFamily="34" charset="0"/>
                <a:ea typeface="Calibri" panose="020F0502020204030204" pitchFamily="34" charset="0"/>
                <a:cs typeface="Times New Roman" panose="02020603050405020304" pitchFamily="18" charset="0"/>
              </a:rPr>
              <a:t> 4/4</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Offers a framing statement.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Displays knowledge of public health and welfare in the medieval period.  AO1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Key points made.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Offers specifics.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Reaches a judgement.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Identifies the need for change.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Offers detail about measures to improve the situation.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Identifies the drive for change with specific reference.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Reaches a judgement.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Considers the pace, nature and extent of change while offering a judgement.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candidate demonstrates accurate knowledge and understanding and gains Band 4 and 5 marks for AO1. The response is well structured demonstrating a sound grasp of chronology together with an awareness of the factors making for change which gains Band 4 and 9 marks for AO2.   14/16</a:t>
            </a:r>
            <a:endParaRPr lang="en-GB" sz="1400" dirty="0"/>
          </a:p>
        </p:txBody>
      </p:sp>
    </p:spTree>
    <p:extLst>
      <p:ext uri="{BB962C8B-B14F-4D97-AF65-F5344CB8AC3E}">
        <p14:creationId xmlns:p14="http://schemas.microsoft.com/office/powerpoint/2010/main" val="1897857493"/>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6(a) general guidance</a:t>
            </a:r>
          </a:p>
        </p:txBody>
      </p:sp>
      <p:pic>
        <p:nvPicPr>
          <p:cNvPr id="2" name="Picture 1">
            <a:extLst>
              <a:ext uri="{FF2B5EF4-FFF2-40B4-BE49-F238E27FC236}">
                <a16:creationId xmlns:a16="http://schemas.microsoft.com/office/drawing/2014/main" id="{285E5C80-CF40-4165-8DC2-2A4A53FABF95}"/>
              </a:ext>
            </a:extLst>
          </p:cNvPr>
          <p:cNvPicPr>
            <a:picLocks noChangeAspect="1"/>
          </p:cNvPicPr>
          <p:nvPr/>
        </p:nvPicPr>
        <p:blipFill>
          <a:blip r:embed="rId3"/>
          <a:stretch>
            <a:fillRect/>
          </a:stretch>
        </p:blipFill>
        <p:spPr>
          <a:xfrm>
            <a:off x="0" y="1043095"/>
            <a:ext cx="4927107" cy="955055"/>
          </a:xfrm>
          <a:prstGeom prst="rect">
            <a:avLst/>
          </a:prstGeom>
        </p:spPr>
      </p:pic>
      <p:pic>
        <p:nvPicPr>
          <p:cNvPr id="4" name="Picture 3">
            <a:extLst>
              <a:ext uri="{FF2B5EF4-FFF2-40B4-BE49-F238E27FC236}">
                <a16:creationId xmlns:a16="http://schemas.microsoft.com/office/drawing/2014/main" id="{EA0D672A-38DA-44B4-8A5A-2312BBB6AE2E}"/>
              </a:ext>
            </a:extLst>
          </p:cNvPr>
          <p:cNvPicPr>
            <a:picLocks noChangeAspect="1"/>
          </p:cNvPicPr>
          <p:nvPr/>
        </p:nvPicPr>
        <p:blipFill rotWithShape="1">
          <a:blip r:embed="rId4"/>
          <a:srcRect t="1" b="10587"/>
          <a:stretch/>
        </p:blipFill>
        <p:spPr>
          <a:xfrm>
            <a:off x="0" y="2178799"/>
            <a:ext cx="4927107" cy="573280"/>
          </a:xfrm>
          <a:prstGeom prst="rect">
            <a:avLst/>
          </a:prstGeom>
        </p:spPr>
      </p:pic>
      <p:sp>
        <p:nvSpPr>
          <p:cNvPr id="5" name="Rectangle 4">
            <a:extLst>
              <a:ext uri="{FF2B5EF4-FFF2-40B4-BE49-F238E27FC236}">
                <a16:creationId xmlns:a16="http://schemas.microsoft.com/office/drawing/2014/main" id="{B431D5BF-A9E0-454C-BB8E-2E3C96FB7BEA}"/>
              </a:ext>
            </a:extLst>
          </p:cNvPr>
          <p:cNvSpPr/>
          <p:nvPr/>
        </p:nvSpPr>
        <p:spPr>
          <a:xfrm>
            <a:off x="292813" y="3082248"/>
            <a:ext cx="6320771" cy="373757"/>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Question 6a targets </a:t>
            </a:r>
            <a:r>
              <a:rPr lang="en-GB" b="1" dirty="0">
                <a:latin typeface="Arial" panose="020B0604020202020204" pitchFamily="34" charset="0"/>
                <a:ea typeface="Calibri" panose="020F0502020204030204" pitchFamily="34" charset="0"/>
                <a:cs typeface="Times New Roman" panose="02020603050405020304" pitchFamily="18" charset="0"/>
              </a:rPr>
              <a:t>AO1</a:t>
            </a:r>
            <a:r>
              <a:rPr lang="en-GB" dirty="0">
                <a:latin typeface="Arial" panose="020B0604020202020204" pitchFamily="34" charset="0"/>
                <a:ea typeface="Calibri" panose="020F0502020204030204" pitchFamily="34" charset="0"/>
                <a:cs typeface="Times New Roman" panose="02020603050405020304" pitchFamily="18" charset="0"/>
              </a:rPr>
              <a:t> for </a:t>
            </a:r>
            <a:r>
              <a:rPr lang="en-GB" b="1" dirty="0">
                <a:latin typeface="Arial" panose="020B0604020202020204" pitchFamily="34" charset="0"/>
                <a:ea typeface="Calibri" panose="020F0502020204030204" pitchFamily="34" charset="0"/>
                <a:cs typeface="Times New Roman" panose="02020603050405020304" pitchFamily="18" charset="0"/>
              </a:rPr>
              <a:t>8</a:t>
            </a:r>
            <a:r>
              <a:rPr lang="en-GB" dirty="0">
                <a:latin typeface="Arial" panose="020B0604020202020204" pitchFamily="34" charset="0"/>
                <a:ea typeface="Calibri" panose="020F0502020204030204" pitchFamily="34" charset="0"/>
                <a:cs typeface="Times New Roman" panose="02020603050405020304" pitchFamily="18" charset="0"/>
              </a:rPr>
              <a:t> marks.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2994357"/>
      </p:ext>
    </p:extLst>
  </p:cSld>
  <p:clrMapOvr>
    <a:masterClrMapping/>
  </p:clrMapOvr>
  <mc:AlternateContent xmlns:mc="http://schemas.openxmlformats.org/markup-compatibility/2006" xmlns:p14="http://schemas.microsoft.com/office/powerpoint/2010/main">
    <mc:Choice Requires="p14">
      <p:transition spd="slow" p14:dur="2000" advTm="42000"/>
    </mc:Choice>
    <mc:Fallback xmlns="">
      <p:transition spd="slow" advTm="42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239766" y="0"/>
            <a:ext cx="6904234" cy="908720"/>
          </a:xfrm>
        </p:spPr>
        <p:txBody>
          <a:bodyPr/>
          <a:lstStyle/>
          <a:p>
            <a:pPr algn="l"/>
            <a:r>
              <a:rPr lang="en-GB" dirty="0">
                <a:latin typeface="Gotham Rounded Book" pitchFamily="50" charset="0"/>
              </a:rPr>
              <a:t>Marking Question 1</a:t>
            </a:r>
          </a:p>
        </p:txBody>
      </p:sp>
      <p:pic>
        <p:nvPicPr>
          <p:cNvPr id="2" name="Picture 1">
            <a:extLst>
              <a:ext uri="{FF2B5EF4-FFF2-40B4-BE49-F238E27FC236}">
                <a16:creationId xmlns:a16="http://schemas.microsoft.com/office/drawing/2014/main" id="{CFB7B65F-3322-4C98-945E-C8CD48EB79F6}"/>
              </a:ext>
            </a:extLst>
          </p:cNvPr>
          <p:cNvPicPr>
            <a:picLocks noChangeAspect="1"/>
          </p:cNvPicPr>
          <p:nvPr/>
        </p:nvPicPr>
        <p:blipFill>
          <a:blip r:embed="rId3"/>
          <a:stretch>
            <a:fillRect/>
          </a:stretch>
        </p:blipFill>
        <p:spPr>
          <a:xfrm>
            <a:off x="1771848" y="920419"/>
            <a:ext cx="5297692" cy="5937581"/>
          </a:xfrm>
          <a:prstGeom prst="rect">
            <a:avLst/>
          </a:prstGeom>
        </p:spPr>
      </p:pic>
    </p:spTree>
    <p:extLst>
      <p:ext uri="{BB962C8B-B14F-4D97-AF65-F5344CB8AC3E}">
        <p14:creationId xmlns:p14="http://schemas.microsoft.com/office/powerpoint/2010/main" val="2010747156"/>
      </p:ext>
    </p:extLst>
  </p:cSld>
  <p:clrMapOvr>
    <a:masterClrMapping/>
  </p:clrMapOvr>
  <mc:AlternateContent xmlns:mc="http://schemas.openxmlformats.org/markup-compatibility/2006" xmlns:p14="http://schemas.microsoft.com/office/powerpoint/2010/main">
    <mc:Choice Requires="p14">
      <p:transition spd="slow" p14:dur="2000" advTm="95768"/>
    </mc:Choice>
    <mc:Fallback xmlns="">
      <p:transition spd="slow" advTm="95768"/>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46036" y="0"/>
            <a:ext cx="7297964" cy="908720"/>
          </a:xfrm>
        </p:spPr>
        <p:txBody>
          <a:bodyPr/>
          <a:lstStyle/>
          <a:p>
            <a:pPr algn="l"/>
            <a:r>
              <a:rPr lang="en-GB" dirty="0">
                <a:latin typeface="Gotham Rounded Book" pitchFamily="50" charset="0"/>
              </a:rPr>
              <a:t>Marking Question 6(a)</a:t>
            </a:r>
          </a:p>
        </p:txBody>
      </p:sp>
      <p:pic>
        <p:nvPicPr>
          <p:cNvPr id="5" name="Picture 4">
            <a:extLst>
              <a:ext uri="{FF2B5EF4-FFF2-40B4-BE49-F238E27FC236}">
                <a16:creationId xmlns:a16="http://schemas.microsoft.com/office/drawing/2014/main" id="{1130CBEC-9C14-466C-B670-4B19C341F79A}"/>
              </a:ext>
            </a:extLst>
          </p:cNvPr>
          <p:cNvPicPr>
            <a:picLocks noChangeAspect="1"/>
          </p:cNvPicPr>
          <p:nvPr/>
        </p:nvPicPr>
        <p:blipFill>
          <a:blip r:embed="rId3"/>
          <a:stretch>
            <a:fillRect/>
          </a:stretch>
        </p:blipFill>
        <p:spPr>
          <a:xfrm>
            <a:off x="1846036" y="940291"/>
            <a:ext cx="5451928" cy="5917709"/>
          </a:xfrm>
          <a:prstGeom prst="rect">
            <a:avLst/>
          </a:prstGeom>
        </p:spPr>
      </p:pic>
    </p:spTree>
    <p:extLst>
      <p:ext uri="{BB962C8B-B14F-4D97-AF65-F5344CB8AC3E}">
        <p14:creationId xmlns:p14="http://schemas.microsoft.com/office/powerpoint/2010/main" val="2871657385"/>
      </p:ext>
    </p:extLst>
  </p:cSld>
  <p:clrMapOvr>
    <a:masterClrMapping/>
  </p:clrMapOvr>
  <mc:AlternateContent xmlns:mc="http://schemas.openxmlformats.org/markup-compatibility/2006" xmlns:p14="http://schemas.microsoft.com/office/powerpoint/2010/main">
    <mc:Choice Requires="p14">
      <p:transition spd="slow" p14:dur="2000" advTm="42000"/>
    </mc:Choice>
    <mc:Fallback xmlns="">
      <p:transition spd="slow" advTm="42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23662" y="0"/>
            <a:ext cx="7320337" cy="908720"/>
          </a:xfrm>
        </p:spPr>
        <p:txBody>
          <a:bodyPr/>
          <a:lstStyle/>
          <a:p>
            <a:pPr algn="l"/>
            <a:r>
              <a:rPr lang="en-GB" dirty="0">
                <a:latin typeface="Gotham Rounded Book" pitchFamily="50" charset="0"/>
              </a:rPr>
              <a:t>Marking Question 6(a)</a:t>
            </a:r>
          </a:p>
        </p:txBody>
      </p:sp>
      <p:sp>
        <p:nvSpPr>
          <p:cNvPr id="2" name="Rectangle 1">
            <a:extLst>
              <a:ext uri="{FF2B5EF4-FFF2-40B4-BE49-F238E27FC236}">
                <a16:creationId xmlns:a16="http://schemas.microsoft.com/office/drawing/2014/main" id="{1B0888C8-A59F-4302-917B-E8218D04C8E5}"/>
              </a:ext>
            </a:extLst>
          </p:cNvPr>
          <p:cNvSpPr/>
          <p:nvPr/>
        </p:nvSpPr>
        <p:spPr>
          <a:xfrm>
            <a:off x="970909" y="1720921"/>
            <a:ext cx="7104580" cy="4551182"/>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Question 6a targets </a:t>
            </a:r>
            <a:r>
              <a:rPr lang="en-GB" b="1" dirty="0">
                <a:latin typeface="Arial" panose="020B0604020202020204" pitchFamily="34" charset="0"/>
                <a:ea typeface="Calibri" panose="020F0502020204030204" pitchFamily="34" charset="0"/>
                <a:cs typeface="Times New Roman" panose="02020603050405020304" pitchFamily="18" charset="0"/>
              </a:rPr>
              <a:t>AO1</a:t>
            </a:r>
            <a:r>
              <a:rPr lang="en-GB" dirty="0">
                <a:latin typeface="Arial" panose="020B0604020202020204" pitchFamily="34" charset="0"/>
                <a:ea typeface="Calibri" panose="020F0502020204030204" pitchFamily="34" charset="0"/>
                <a:cs typeface="Times New Roman" panose="02020603050405020304" pitchFamily="18" charset="0"/>
              </a:rPr>
              <a:t> for </a:t>
            </a:r>
            <a:r>
              <a:rPr lang="en-GB" b="1" dirty="0">
                <a:latin typeface="Arial" panose="020B0604020202020204" pitchFamily="34" charset="0"/>
                <a:ea typeface="Calibri" panose="020F0502020204030204" pitchFamily="34" charset="0"/>
                <a:cs typeface="Times New Roman" panose="02020603050405020304" pitchFamily="18" charset="0"/>
              </a:rPr>
              <a:t>8</a:t>
            </a:r>
            <a:r>
              <a:rPr lang="en-GB" dirty="0">
                <a:latin typeface="Arial" panose="020B0604020202020204" pitchFamily="34" charset="0"/>
                <a:ea typeface="Calibri" panose="020F0502020204030204" pitchFamily="34" charset="0"/>
                <a:cs typeface="Times New Roman" panose="02020603050405020304" pitchFamily="18" charset="0"/>
              </a:rPr>
              <a:t> marks. </a:t>
            </a:r>
            <a:r>
              <a:rPr lang="en-GB" dirty="0">
                <a:latin typeface="Arial" panose="020B0604020202020204" pitchFamily="34" charset="0"/>
                <a:ea typeface="Calibri" panose="020F0502020204030204" pitchFamily="34" charset="0"/>
                <a:cs typeface="Arial" panose="020B0604020202020204" pitchFamily="34" charset="0"/>
              </a:rPr>
              <a:t>U</a:t>
            </a:r>
            <a:r>
              <a:rPr lang="en-GB" dirty="0">
                <a:latin typeface="Arial" panose="020B0604020202020204" pitchFamily="34" charset="0"/>
                <a:cs typeface="Arial" panose="020B0604020202020204" pitchFamily="34" charset="0"/>
              </a:rPr>
              <a:t>nderline in </a:t>
            </a:r>
            <a:r>
              <a:rPr lang="en-GB" b="1" u="sng" dirty="0">
                <a:latin typeface="Arial" panose="020B0604020202020204" pitchFamily="34" charset="0"/>
                <a:cs typeface="Arial" panose="020B0604020202020204" pitchFamily="34" charset="0"/>
              </a:rPr>
              <a:t>red </a:t>
            </a:r>
            <a:r>
              <a:rPr lang="en-GB" dirty="0">
                <a:latin typeface="Arial" panose="020B0604020202020204" pitchFamily="34" charset="0"/>
                <a:cs typeface="Arial" panose="020B0604020202020204" pitchFamily="34" charset="0"/>
              </a:rPr>
              <a:t>where an example of AO1 is seen. </a:t>
            </a:r>
            <a:endParaRPr lang="en-GB"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For </a:t>
            </a:r>
            <a:r>
              <a:rPr lang="en-GB" b="1" dirty="0">
                <a:latin typeface="Arial" panose="020B0604020202020204" pitchFamily="34" charset="0"/>
                <a:ea typeface="Calibri" panose="020F0502020204030204" pitchFamily="34" charset="0"/>
                <a:cs typeface="Times New Roman" panose="02020603050405020304" pitchFamily="18" charset="0"/>
              </a:rPr>
              <a:t>AO1 </a:t>
            </a:r>
            <a:r>
              <a:rPr lang="en-GB" dirty="0">
                <a:latin typeface="Arial" panose="020B0604020202020204" pitchFamily="34" charset="0"/>
                <a:ea typeface="Calibri" panose="020F0502020204030204" pitchFamily="34" charset="0"/>
                <a:cs typeface="Times New Roman" panose="02020603050405020304" pitchFamily="18" charset="0"/>
              </a:rPr>
              <a:t>–</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1 responses offer a </a:t>
            </a:r>
            <a:r>
              <a:rPr lang="en-GB" b="1" dirty="0">
                <a:latin typeface="Arial" panose="020B0604020202020204" pitchFamily="34" charset="0"/>
                <a:ea typeface="Calibri" panose="020F0502020204030204" pitchFamily="34" charset="0"/>
                <a:cs typeface="Times New Roman" panose="02020603050405020304" pitchFamily="18" charset="0"/>
              </a:rPr>
              <a:t>generalised </a:t>
            </a:r>
            <a:r>
              <a:rPr lang="en-GB" dirty="0">
                <a:latin typeface="Arial" panose="020B0604020202020204" pitchFamily="34" charset="0"/>
                <a:ea typeface="Calibri" panose="020F0502020204030204" pitchFamily="34" charset="0"/>
                <a:cs typeface="Times New Roman" panose="02020603050405020304" pitchFamily="18" charset="0"/>
              </a:rPr>
              <a:t>description with </a:t>
            </a:r>
            <a:r>
              <a:rPr lang="en-GB" b="1" dirty="0">
                <a:latin typeface="Arial" panose="020B0604020202020204" pitchFamily="34" charset="0"/>
                <a:ea typeface="Calibri" panose="020F0502020204030204" pitchFamily="34" charset="0"/>
                <a:cs typeface="Times New Roman" panose="02020603050405020304" pitchFamily="18" charset="0"/>
              </a:rPr>
              <a:t>limited</a:t>
            </a:r>
            <a:r>
              <a:rPr lang="en-GB" dirty="0">
                <a:latin typeface="Arial" panose="020B0604020202020204" pitchFamily="34" charset="0"/>
                <a:ea typeface="Calibri" panose="020F0502020204030204" pitchFamily="34" charset="0"/>
                <a:cs typeface="Times New Roman" panose="02020603050405020304" pitchFamily="18" charset="0"/>
              </a:rPr>
              <a:t> knowledge. </a:t>
            </a:r>
            <a:r>
              <a:rPr lang="en-GB" b="1" dirty="0">
                <a:latin typeface="Arial" panose="020B0604020202020204" pitchFamily="34" charset="0"/>
                <a:ea typeface="Calibri" panose="020F0502020204030204" pitchFamily="34" charset="0"/>
                <a:cs typeface="Times New Roman" panose="02020603050405020304" pitchFamily="18" charset="0"/>
              </a:rPr>
              <a:t>1-2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b="1" dirty="0">
                <a:latin typeface="Arial" panose="020B0604020202020204" pitchFamily="34" charset="0"/>
                <a:ea typeface="Calibri" panose="020F0502020204030204" pitchFamily="34" charset="0"/>
                <a:cs typeface="Times New Roman" panose="02020603050405020304" pitchFamily="18" charset="0"/>
              </a:rPr>
              <a:t>some</a:t>
            </a:r>
            <a:r>
              <a:rPr lang="en-GB" dirty="0">
                <a:latin typeface="Arial" panose="020B0604020202020204" pitchFamily="34" charset="0"/>
                <a:ea typeface="Calibri" panose="020F0502020204030204" pitchFamily="34" charset="0"/>
                <a:cs typeface="Times New Roman" panose="02020603050405020304" pitchFamily="18" charset="0"/>
              </a:rPr>
              <a:t> knowledge of two key features.                  </a:t>
            </a:r>
            <a:r>
              <a:rPr lang="en-GB" b="1" dirty="0">
                <a:latin typeface="Arial" panose="020B0604020202020204" pitchFamily="34" charset="0"/>
                <a:ea typeface="Calibri" panose="020F0502020204030204" pitchFamily="34" charset="0"/>
                <a:cs typeface="Times New Roman" panose="02020603050405020304" pitchFamily="18" charset="0"/>
              </a:rPr>
              <a:t>3-5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3 responses offer a </a:t>
            </a:r>
            <a:r>
              <a:rPr lang="en-GB" b="1" dirty="0">
                <a:latin typeface="Arial" panose="020B0604020202020204" pitchFamily="34" charset="0"/>
                <a:ea typeface="Calibri" panose="020F0502020204030204" pitchFamily="34" charset="0"/>
                <a:cs typeface="Times New Roman" panose="02020603050405020304" pitchFamily="18" charset="0"/>
              </a:rPr>
              <a:t>fully</a:t>
            </a:r>
            <a:r>
              <a:rPr lang="en-GB" dirty="0">
                <a:latin typeface="Arial" panose="020B0604020202020204" pitchFamily="34" charset="0"/>
                <a:ea typeface="Calibri" panose="020F0502020204030204" pitchFamily="34" charset="0"/>
                <a:cs typeface="Times New Roman" panose="02020603050405020304" pitchFamily="18" charset="0"/>
              </a:rPr>
              <a:t> detailed description.                              </a:t>
            </a:r>
            <a:r>
              <a:rPr lang="en-GB" b="1" dirty="0">
                <a:latin typeface="Arial" panose="020B0604020202020204" pitchFamily="34" charset="0"/>
                <a:ea typeface="Calibri" panose="020F0502020204030204" pitchFamily="34" charset="0"/>
                <a:cs typeface="Times New Roman" panose="02020603050405020304" pitchFamily="18" charset="0"/>
              </a:rPr>
              <a:t>6-8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dirty="0">
                <a:latin typeface="Arial" panose="020B0604020202020204" pitchFamily="34" charset="0"/>
                <a:ea typeface="Calibri" panose="020F0502020204030204" pitchFamily="34" charset="0"/>
                <a:cs typeface="Times New Roman" panose="02020603050405020304" pitchFamily="18" charset="0"/>
              </a:rPr>
              <a:t>Guidance</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600" dirty="0">
                <a:latin typeface="Arial" panose="020B0604020202020204" pitchFamily="34" charset="0"/>
                <a:ea typeface="Calibri" panose="020F0502020204030204" pitchFamily="34" charset="0"/>
                <a:cs typeface="Times New Roman" panose="02020603050405020304" pitchFamily="18" charset="0"/>
              </a:rPr>
              <a:t>Rather than offering a generalised focus with a range of undeveloped points, there should be a focus on </a:t>
            </a:r>
            <a:r>
              <a:rPr lang="en-GB" sz="1600" b="1" dirty="0">
                <a:latin typeface="Arial" panose="020B0604020202020204" pitchFamily="34" charset="0"/>
                <a:ea typeface="Calibri" panose="020F0502020204030204" pitchFamily="34" charset="0"/>
                <a:cs typeface="Times New Roman" panose="02020603050405020304" pitchFamily="18" charset="0"/>
              </a:rPr>
              <a:t>two distinct aspects</a:t>
            </a:r>
            <a:r>
              <a:rPr lang="en-GB" sz="1600" dirty="0">
                <a:latin typeface="Arial" panose="020B0604020202020204" pitchFamily="34" charset="0"/>
                <a:ea typeface="Calibri" panose="020F0502020204030204" pitchFamily="34" charset="0"/>
                <a:cs typeface="Times New Roman" panose="02020603050405020304" pitchFamily="18" charset="0"/>
              </a:rPr>
              <a:t> while offering specifics.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42729394"/>
      </p:ext>
    </p:extLst>
  </p:cSld>
  <p:clrMapOvr>
    <a:masterClrMapping/>
  </p:clrMapOvr>
  <mc:AlternateContent xmlns:mc="http://schemas.openxmlformats.org/markup-compatibility/2006" xmlns:p14="http://schemas.microsoft.com/office/powerpoint/2010/main">
    <mc:Choice Requires="p14">
      <p:transition spd="slow" p14:dur="2000" advTm="42000"/>
    </mc:Choice>
    <mc:Fallback xmlns="">
      <p:transition spd="slow" advTm="42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792840" y="0"/>
            <a:ext cx="7351160" cy="908720"/>
          </a:xfrm>
        </p:spPr>
        <p:txBody>
          <a:bodyPr/>
          <a:lstStyle/>
          <a:p>
            <a:pPr algn="l"/>
            <a:r>
              <a:rPr lang="en-GB" dirty="0">
                <a:latin typeface="Gotham Rounded Book" pitchFamily="50" charset="0"/>
              </a:rPr>
              <a:t>Question 6a exemplar</a:t>
            </a:r>
          </a:p>
        </p:txBody>
      </p:sp>
      <p:sp>
        <p:nvSpPr>
          <p:cNvPr id="4" name="Rectangle 3">
            <a:extLst>
              <a:ext uri="{FF2B5EF4-FFF2-40B4-BE49-F238E27FC236}">
                <a16:creationId xmlns:a16="http://schemas.microsoft.com/office/drawing/2014/main" id="{6B8CC1A9-C212-423A-B666-B8F8779F5E84}"/>
              </a:ext>
            </a:extLst>
          </p:cNvPr>
          <p:cNvSpPr/>
          <p:nvPr/>
        </p:nvSpPr>
        <p:spPr>
          <a:xfrm>
            <a:off x="184935" y="1099336"/>
            <a:ext cx="8851187" cy="369332"/>
          </a:xfrm>
          <a:prstGeom prst="rect">
            <a:avLst/>
          </a:prstGeom>
        </p:spPr>
        <p:txBody>
          <a:bodyPr wrap="square">
            <a:spAutoFit/>
          </a:bodyPr>
          <a:lstStyle/>
          <a:p>
            <a:r>
              <a:rPr lang="en-GB" dirty="0"/>
              <a:t> </a:t>
            </a:r>
          </a:p>
        </p:txBody>
      </p:sp>
      <p:sp>
        <p:nvSpPr>
          <p:cNvPr id="2" name="Rectangle 1">
            <a:extLst>
              <a:ext uri="{FF2B5EF4-FFF2-40B4-BE49-F238E27FC236}">
                <a16:creationId xmlns:a16="http://schemas.microsoft.com/office/drawing/2014/main" id="{215C47F0-A7E8-4F97-941E-5B5AA94434EE}"/>
              </a:ext>
            </a:extLst>
          </p:cNvPr>
          <p:cNvSpPr/>
          <p:nvPr/>
        </p:nvSpPr>
        <p:spPr>
          <a:xfrm>
            <a:off x="274834" y="1032378"/>
            <a:ext cx="8594332" cy="4564968"/>
          </a:xfrm>
          <a:prstGeom prst="rect">
            <a:avLst/>
          </a:prstGeom>
        </p:spPr>
        <p:txBody>
          <a:bodyPr wrap="square">
            <a:spAutoFit/>
          </a:bodyPr>
          <a:lstStyle/>
          <a:p>
            <a:pP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Describe two main aspects of the Great Plague in </a:t>
            </a:r>
            <a:r>
              <a:rPr lang="en-GB" sz="1400" b="1" dirty="0" err="1">
                <a:latin typeface="Calibri" panose="020F0502020204030204" pitchFamily="34" charset="0"/>
                <a:ea typeface="Calibri" panose="020F0502020204030204" pitchFamily="34" charset="0"/>
                <a:cs typeface="Times New Roman" panose="02020603050405020304" pitchFamily="18" charset="0"/>
              </a:rPr>
              <a:t>Eyam</a:t>
            </a:r>
            <a:r>
              <a:rPr lang="en-GB" sz="1400" b="1" dirty="0">
                <a:latin typeface="Calibri" panose="020F0502020204030204" pitchFamily="34" charset="0"/>
                <a:ea typeface="Calibri" panose="020F0502020204030204" pitchFamily="34"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One aspect of the great plague in </a:t>
            </a:r>
            <a:r>
              <a:rPr lang="en-GB" sz="1400" dirty="0" err="1">
                <a:latin typeface="Calibri" panose="020F0502020204030204" pitchFamily="34" charset="0"/>
                <a:ea typeface="Calibri" panose="020F0502020204030204" pitchFamily="34" charset="0"/>
                <a:cs typeface="Times New Roman" panose="02020603050405020304" pitchFamily="18" charset="0"/>
              </a:rPr>
              <a:t>Eyam</a:t>
            </a:r>
            <a:r>
              <a:rPr lang="en-GB" sz="1400" dirty="0">
                <a:latin typeface="Calibri" panose="020F0502020204030204" pitchFamily="34" charset="0"/>
                <a:ea typeface="Calibri" panose="020F0502020204030204" pitchFamily="34" charset="0"/>
                <a:cs typeface="Times New Roman" panose="02020603050405020304" pitchFamily="18" charset="0"/>
              </a:rPr>
              <a:t> was the use of a cordon sanitaire - quarantine boundaries using boundary stones to prevent people leaving the village or travellers entering in. This was orchestrated by Reverend </a:t>
            </a:r>
            <a:r>
              <a:rPr lang="en-GB" sz="1400" dirty="0" err="1">
                <a:latin typeface="Calibri" panose="020F0502020204030204" pitchFamily="34" charset="0"/>
                <a:ea typeface="Calibri" panose="020F0502020204030204" pitchFamily="34" charset="0"/>
                <a:cs typeface="Times New Roman" panose="02020603050405020304" pitchFamily="18" charset="0"/>
              </a:rPr>
              <a:t>Mompesson</a:t>
            </a:r>
            <a:r>
              <a:rPr lang="en-GB" sz="1400" dirty="0">
                <a:latin typeface="Calibri" panose="020F0502020204030204" pitchFamily="34" charset="0"/>
                <a:ea typeface="Calibri" panose="020F0502020204030204" pitchFamily="34" charset="0"/>
                <a:cs typeface="Times New Roman" panose="02020603050405020304" pitchFamily="18" charset="0"/>
              </a:rPr>
              <a:t> to contain the plague in </a:t>
            </a:r>
            <a:r>
              <a:rPr lang="en-GB" sz="1400" dirty="0" err="1">
                <a:latin typeface="Calibri" panose="020F0502020204030204" pitchFamily="34" charset="0"/>
                <a:ea typeface="Calibri" panose="020F0502020204030204" pitchFamily="34" charset="0"/>
                <a:cs typeface="Times New Roman" panose="02020603050405020304" pitchFamily="18" charset="0"/>
              </a:rPr>
              <a:t>Eyam</a:t>
            </a:r>
            <a:r>
              <a:rPr lang="en-GB" sz="1400" dirty="0">
                <a:latin typeface="Calibri" panose="020F0502020204030204" pitchFamily="34" charset="0"/>
                <a:ea typeface="Calibri" panose="020F0502020204030204" pitchFamily="34" charset="0"/>
                <a:cs typeface="Times New Roman" panose="02020603050405020304" pitchFamily="18" charset="0"/>
              </a:rPr>
              <a:t> as a self-sacrificial action to prevent the spread of the plague North and to surrounding villages. In return these villages left supplies of food for the inhabitants of </a:t>
            </a:r>
            <a:r>
              <a:rPr lang="en-GB" sz="1400" dirty="0" err="1">
                <a:latin typeface="Calibri" panose="020F0502020204030204" pitchFamily="34" charset="0"/>
                <a:ea typeface="Calibri" panose="020F0502020204030204" pitchFamily="34" charset="0"/>
                <a:cs typeface="Times New Roman" panose="02020603050405020304" pitchFamily="18" charset="0"/>
              </a:rPr>
              <a:t>Eyam</a:t>
            </a:r>
            <a:r>
              <a:rPr lang="en-GB" sz="1400" dirty="0">
                <a:latin typeface="Calibri" panose="020F0502020204030204" pitchFamily="34" charset="0"/>
                <a:ea typeface="Calibri" panose="020F0502020204030204" pitchFamily="34" charset="0"/>
                <a:cs typeface="Times New Roman" panose="02020603050405020304" pitchFamily="18" charset="0"/>
              </a:rPr>
              <a:t> on the boundary stones. </a:t>
            </a:r>
          </a:p>
          <a:p>
            <a:pPr>
              <a:lnSpc>
                <a:spcPct val="107000"/>
              </a:lnSpc>
              <a:spcAft>
                <a:spcPts val="800"/>
              </a:spcAft>
            </a:pPr>
            <a:r>
              <a:rPr lang="en-GB" sz="1400" dirty="0">
                <a:latin typeface="Calibri" panose="020F0502020204030204" pitchFamily="34" charset="0"/>
                <a:ea typeface="Calibri" panose="020F0502020204030204" pitchFamily="34" charset="0"/>
                <a:cs typeface="Times New Roman" panose="02020603050405020304" pitchFamily="18" charset="0"/>
              </a:rPr>
              <a:t>Another aspect of the great plague at </a:t>
            </a:r>
            <a:r>
              <a:rPr lang="en-GB" sz="1400" dirty="0" err="1">
                <a:latin typeface="Calibri" panose="020F0502020204030204" pitchFamily="34" charset="0"/>
                <a:ea typeface="Calibri" panose="020F0502020204030204" pitchFamily="34" charset="0"/>
                <a:cs typeface="Times New Roman" panose="02020603050405020304" pitchFamily="18" charset="0"/>
              </a:rPr>
              <a:t>Eyam</a:t>
            </a:r>
            <a:r>
              <a:rPr lang="en-GB" sz="1400" dirty="0">
                <a:latin typeface="Calibri" panose="020F0502020204030204" pitchFamily="34" charset="0"/>
                <a:ea typeface="Calibri" panose="020F0502020204030204" pitchFamily="34" charset="0"/>
                <a:cs typeface="Times New Roman" panose="02020603050405020304" pitchFamily="18" charset="0"/>
              </a:rPr>
              <a:t> was the reduction in spread by reducing contamination. Any money for supplies was left in water troughs of vinegar on boundary stones for suppliers to collect as the vinegar was thought to kill off the plague. Also in November 1666 when the plague ended </a:t>
            </a:r>
            <a:r>
              <a:rPr lang="en-GB" sz="1400" dirty="0" err="1">
                <a:latin typeface="Calibri" panose="020F0502020204030204" pitchFamily="34" charset="0"/>
                <a:ea typeface="Calibri" panose="020F0502020204030204" pitchFamily="34" charset="0"/>
                <a:cs typeface="Times New Roman" panose="02020603050405020304" pitchFamily="18" charset="0"/>
              </a:rPr>
              <a:t>Mompesson</a:t>
            </a:r>
            <a:r>
              <a:rPr lang="en-GB" sz="1400" dirty="0">
                <a:latin typeface="Calibri" panose="020F0502020204030204" pitchFamily="34" charset="0"/>
                <a:ea typeface="Calibri" panose="020F0502020204030204" pitchFamily="34" charset="0"/>
                <a:cs typeface="Times New Roman" panose="02020603050405020304" pitchFamily="18" charset="0"/>
              </a:rPr>
              <a:t> instructed the great burning where villagers burned their clothes and belongings to eliminate traces of the plague, which worked. </a:t>
            </a:r>
          </a:p>
          <a:p>
            <a:pPr algn="r">
              <a:lnSpc>
                <a:spcPct val="107000"/>
              </a:lnSpc>
              <a:spcAft>
                <a:spcPts val="800"/>
              </a:spcAft>
            </a:pPr>
            <a:r>
              <a:rPr lang="en-GB" sz="1400" b="1" dirty="0">
                <a:latin typeface="Calibri" panose="020F0502020204030204" pitchFamily="34" charset="0"/>
                <a:ea typeface="Calibri" panose="020F0502020204030204" pitchFamily="34" charset="0"/>
                <a:cs typeface="Times New Roman" panose="02020603050405020304" pitchFamily="18" charset="0"/>
              </a:rPr>
              <a:t>6/8</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Discusses attempts to contain the disease.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Identifies the containment/prevention of the disease.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Discusses attempts to prevent the spread of the disease.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Considers effectiveness.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Takes a long term view of how measures taken presaged later strategies for combating disease.  AO2</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candidate offers detailed knowledge of two aspects of the historical site and gains Band 3 and 6 marks.  6/8</a:t>
            </a:r>
            <a:endParaRPr lang="en-GB"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82060718"/>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6(b) general guidance</a:t>
            </a:r>
          </a:p>
        </p:txBody>
      </p:sp>
      <p:pic>
        <p:nvPicPr>
          <p:cNvPr id="2" name="Picture 1">
            <a:extLst>
              <a:ext uri="{FF2B5EF4-FFF2-40B4-BE49-F238E27FC236}">
                <a16:creationId xmlns:a16="http://schemas.microsoft.com/office/drawing/2014/main" id="{7905B795-09A4-489B-9B25-017F774444F2}"/>
              </a:ext>
            </a:extLst>
          </p:cNvPr>
          <p:cNvPicPr>
            <a:picLocks noChangeAspect="1"/>
          </p:cNvPicPr>
          <p:nvPr/>
        </p:nvPicPr>
        <p:blipFill>
          <a:blip r:embed="rId3"/>
          <a:stretch>
            <a:fillRect/>
          </a:stretch>
        </p:blipFill>
        <p:spPr>
          <a:xfrm>
            <a:off x="176271" y="1158394"/>
            <a:ext cx="5398264" cy="1316401"/>
          </a:xfrm>
          <a:prstGeom prst="rect">
            <a:avLst/>
          </a:prstGeom>
        </p:spPr>
      </p:pic>
      <p:pic>
        <p:nvPicPr>
          <p:cNvPr id="3" name="Picture 2">
            <a:extLst>
              <a:ext uri="{FF2B5EF4-FFF2-40B4-BE49-F238E27FC236}">
                <a16:creationId xmlns:a16="http://schemas.microsoft.com/office/drawing/2014/main" id="{CA639AA1-CCD4-41C1-8318-6D3FDEF84A4A}"/>
              </a:ext>
            </a:extLst>
          </p:cNvPr>
          <p:cNvPicPr>
            <a:picLocks noChangeAspect="1"/>
          </p:cNvPicPr>
          <p:nvPr/>
        </p:nvPicPr>
        <p:blipFill>
          <a:blip r:embed="rId4"/>
          <a:stretch>
            <a:fillRect/>
          </a:stretch>
        </p:blipFill>
        <p:spPr>
          <a:xfrm>
            <a:off x="176271" y="2474795"/>
            <a:ext cx="5310129" cy="642885"/>
          </a:xfrm>
          <a:prstGeom prst="rect">
            <a:avLst/>
          </a:prstGeom>
        </p:spPr>
      </p:pic>
      <p:sp>
        <p:nvSpPr>
          <p:cNvPr id="4" name="Rectangle 3">
            <a:extLst>
              <a:ext uri="{FF2B5EF4-FFF2-40B4-BE49-F238E27FC236}">
                <a16:creationId xmlns:a16="http://schemas.microsoft.com/office/drawing/2014/main" id="{63A20B84-8170-41FA-B208-E6BE22130981}"/>
              </a:ext>
            </a:extLst>
          </p:cNvPr>
          <p:cNvSpPr/>
          <p:nvPr/>
        </p:nvSpPr>
        <p:spPr>
          <a:xfrm>
            <a:off x="176271" y="3429000"/>
            <a:ext cx="6469374" cy="373757"/>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Question 6b targets </a:t>
            </a:r>
            <a:r>
              <a:rPr lang="en-GB" b="1" dirty="0">
                <a:latin typeface="Arial" panose="020B0604020202020204" pitchFamily="34" charset="0"/>
                <a:ea typeface="Calibri" panose="020F0502020204030204" pitchFamily="34" charset="0"/>
                <a:cs typeface="Times New Roman" panose="02020603050405020304" pitchFamily="18" charset="0"/>
              </a:rPr>
              <a:t>AO2</a:t>
            </a:r>
            <a:r>
              <a:rPr lang="en-GB" dirty="0">
                <a:latin typeface="Arial" panose="020B0604020202020204" pitchFamily="34" charset="0"/>
                <a:ea typeface="Calibri" panose="020F0502020204030204" pitchFamily="34" charset="0"/>
                <a:cs typeface="Times New Roman" panose="02020603050405020304" pitchFamily="18" charset="0"/>
              </a:rPr>
              <a:t> for </a:t>
            </a:r>
            <a:r>
              <a:rPr lang="en-GB" b="1" dirty="0">
                <a:latin typeface="Arial" panose="020B0604020202020204" pitchFamily="34" charset="0"/>
                <a:ea typeface="Calibri" panose="020F0502020204030204" pitchFamily="34" charset="0"/>
                <a:cs typeface="Times New Roman" panose="02020603050405020304" pitchFamily="18" charset="0"/>
              </a:rPr>
              <a:t>12</a:t>
            </a:r>
            <a:r>
              <a:rPr lang="en-GB" dirty="0">
                <a:latin typeface="Arial" panose="020B0604020202020204" pitchFamily="34" charset="0"/>
                <a:ea typeface="Calibri" panose="020F0502020204030204" pitchFamily="34" charset="0"/>
                <a:cs typeface="Times New Roman" panose="02020603050405020304" pitchFamily="18" charset="0"/>
              </a:rPr>
              <a:t> marks.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0216988"/>
      </p:ext>
    </p:extLst>
  </p:cSld>
  <p:clrMapOvr>
    <a:masterClrMapping/>
  </p:clrMapOvr>
  <mc:AlternateContent xmlns:mc="http://schemas.openxmlformats.org/markup-compatibility/2006" xmlns:p14="http://schemas.microsoft.com/office/powerpoint/2010/main">
    <mc:Choice Requires="p14">
      <p:transition spd="slow" p14:dur="2000" advTm="59911"/>
    </mc:Choice>
    <mc:Fallback xmlns="">
      <p:transition spd="slow" advTm="59911"/>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03114" y="0"/>
            <a:ext cx="7340885" cy="908720"/>
          </a:xfrm>
        </p:spPr>
        <p:txBody>
          <a:bodyPr/>
          <a:lstStyle/>
          <a:p>
            <a:pPr algn="l"/>
            <a:r>
              <a:rPr lang="en-GB" dirty="0">
                <a:latin typeface="Gotham Rounded Book" pitchFamily="50" charset="0"/>
              </a:rPr>
              <a:t>Marking Question 6(b) </a:t>
            </a:r>
          </a:p>
        </p:txBody>
      </p:sp>
      <p:pic>
        <p:nvPicPr>
          <p:cNvPr id="7" name="Picture 6">
            <a:extLst>
              <a:ext uri="{FF2B5EF4-FFF2-40B4-BE49-F238E27FC236}">
                <a16:creationId xmlns:a16="http://schemas.microsoft.com/office/drawing/2014/main" id="{4B5E0ACF-175D-4C51-B5F1-4AADFFD32642}"/>
              </a:ext>
            </a:extLst>
          </p:cNvPr>
          <p:cNvPicPr>
            <a:picLocks noChangeAspect="1"/>
          </p:cNvPicPr>
          <p:nvPr/>
        </p:nvPicPr>
        <p:blipFill>
          <a:blip r:embed="rId3"/>
          <a:stretch>
            <a:fillRect/>
          </a:stretch>
        </p:blipFill>
        <p:spPr>
          <a:xfrm>
            <a:off x="68240" y="2104831"/>
            <a:ext cx="4347692" cy="3218025"/>
          </a:xfrm>
          <a:prstGeom prst="rect">
            <a:avLst/>
          </a:prstGeom>
        </p:spPr>
      </p:pic>
      <p:pic>
        <p:nvPicPr>
          <p:cNvPr id="8" name="Picture 7">
            <a:extLst>
              <a:ext uri="{FF2B5EF4-FFF2-40B4-BE49-F238E27FC236}">
                <a16:creationId xmlns:a16="http://schemas.microsoft.com/office/drawing/2014/main" id="{724A0871-43C3-47D7-ADC8-FC8ADD4498E6}"/>
              </a:ext>
            </a:extLst>
          </p:cNvPr>
          <p:cNvPicPr>
            <a:picLocks noChangeAspect="1"/>
          </p:cNvPicPr>
          <p:nvPr/>
        </p:nvPicPr>
        <p:blipFill>
          <a:blip r:embed="rId4"/>
          <a:stretch>
            <a:fillRect/>
          </a:stretch>
        </p:blipFill>
        <p:spPr>
          <a:xfrm>
            <a:off x="4462818" y="2104831"/>
            <a:ext cx="4681182" cy="3285508"/>
          </a:xfrm>
          <a:prstGeom prst="rect">
            <a:avLst/>
          </a:prstGeom>
        </p:spPr>
      </p:pic>
    </p:spTree>
    <p:extLst>
      <p:ext uri="{BB962C8B-B14F-4D97-AF65-F5344CB8AC3E}">
        <p14:creationId xmlns:p14="http://schemas.microsoft.com/office/powerpoint/2010/main" val="1288452923"/>
      </p:ext>
    </p:extLst>
  </p:cSld>
  <p:clrMapOvr>
    <a:masterClrMapping/>
  </p:clrMapOvr>
  <mc:AlternateContent xmlns:mc="http://schemas.openxmlformats.org/markup-compatibility/2006" xmlns:p14="http://schemas.microsoft.com/office/powerpoint/2010/main">
    <mc:Choice Requires="p14">
      <p:transition spd="slow" p14:dur="2000" advTm="59911"/>
    </mc:Choice>
    <mc:Fallback xmlns="">
      <p:transition spd="slow" advTm="59911"/>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80170" y="0"/>
            <a:ext cx="7263829" cy="908720"/>
          </a:xfrm>
        </p:spPr>
        <p:txBody>
          <a:bodyPr/>
          <a:lstStyle/>
          <a:p>
            <a:pPr algn="l"/>
            <a:r>
              <a:rPr lang="en-GB" dirty="0">
                <a:latin typeface="Gotham Rounded Book" pitchFamily="50" charset="0"/>
              </a:rPr>
              <a:t>Marking Question 6(b) </a:t>
            </a:r>
          </a:p>
        </p:txBody>
      </p:sp>
      <p:sp>
        <p:nvSpPr>
          <p:cNvPr id="2" name="Rectangle 1">
            <a:extLst>
              <a:ext uri="{FF2B5EF4-FFF2-40B4-BE49-F238E27FC236}">
                <a16:creationId xmlns:a16="http://schemas.microsoft.com/office/drawing/2014/main" id="{300ED9E8-4EBE-4288-A6C3-81EC65A0161B}"/>
              </a:ext>
            </a:extLst>
          </p:cNvPr>
          <p:cNvSpPr/>
          <p:nvPr/>
        </p:nvSpPr>
        <p:spPr>
          <a:xfrm>
            <a:off x="274833" y="1115466"/>
            <a:ext cx="8594333" cy="5446171"/>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Question 6b targets </a:t>
            </a:r>
            <a:r>
              <a:rPr lang="en-GB" b="1" dirty="0">
                <a:latin typeface="Arial" panose="020B0604020202020204" pitchFamily="34" charset="0"/>
                <a:ea typeface="Calibri" panose="020F0502020204030204" pitchFamily="34" charset="0"/>
                <a:cs typeface="Times New Roman" panose="02020603050405020304" pitchFamily="18" charset="0"/>
              </a:rPr>
              <a:t>AO2</a:t>
            </a:r>
            <a:r>
              <a:rPr lang="en-GB" dirty="0">
                <a:latin typeface="Arial" panose="020B0604020202020204" pitchFamily="34" charset="0"/>
                <a:ea typeface="Calibri" panose="020F0502020204030204" pitchFamily="34" charset="0"/>
                <a:cs typeface="Times New Roman" panose="02020603050405020304" pitchFamily="18" charset="0"/>
              </a:rPr>
              <a:t> for </a:t>
            </a:r>
            <a:r>
              <a:rPr lang="en-GB" b="1" dirty="0">
                <a:latin typeface="Arial" panose="020B0604020202020204" pitchFamily="34" charset="0"/>
                <a:ea typeface="Calibri" panose="020F0502020204030204" pitchFamily="34" charset="0"/>
                <a:cs typeface="Times New Roman" panose="02020603050405020304" pitchFamily="18" charset="0"/>
              </a:rPr>
              <a:t>12</a:t>
            </a:r>
            <a:r>
              <a:rPr lang="en-GB" dirty="0">
                <a:latin typeface="Arial" panose="020B0604020202020204" pitchFamily="34" charset="0"/>
                <a:ea typeface="Calibri" panose="020F0502020204030204" pitchFamily="34" charset="0"/>
                <a:cs typeface="Times New Roman" panose="02020603050405020304" pitchFamily="18" charset="0"/>
              </a:rPr>
              <a:t> marks. </a:t>
            </a:r>
            <a:r>
              <a:rPr lang="en-GB" dirty="0">
                <a:latin typeface="Arial" panose="020B0604020202020204" pitchFamily="34" charset="0"/>
                <a:cs typeface="Arial" panose="020B0604020202020204" pitchFamily="34" charset="0"/>
              </a:rPr>
              <a:t>Highlight AO2 in yellow.</a:t>
            </a:r>
            <a:endParaRPr lang="en-GB"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For </a:t>
            </a:r>
            <a:r>
              <a:rPr lang="en-GB" b="1" dirty="0">
                <a:latin typeface="Arial" panose="020B0604020202020204" pitchFamily="34" charset="0"/>
                <a:ea typeface="Calibri" panose="020F0502020204030204" pitchFamily="34" charset="0"/>
                <a:cs typeface="Times New Roman" panose="02020603050405020304" pitchFamily="18" charset="0"/>
              </a:rPr>
              <a:t>AO2</a:t>
            </a:r>
            <a:r>
              <a:rPr lang="en-GB" dirty="0">
                <a:latin typeface="Arial" panose="020B0604020202020204" pitchFamily="34" charset="0"/>
                <a:ea typeface="Calibri" panose="020F0502020204030204" pitchFamily="34" charset="0"/>
                <a:cs typeface="Times New Roman" panose="02020603050405020304" pitchFamily="18" charset="0"/>
              </a:rPr>
              <a:t> –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1 responses offer a </a:t>
            </a:r>
            <a:r>
              <a:rPr lang="en-GB" b="1" dirty="0">
                <a:latin typeface="Arial" panose="020B0604020202020204" pitchFamily="34" charset="0"/>
                <a:ea typeface="Calibri" panose="020F0502020204030204" pitchFamily="34" charset="0"/>
                <a:cs typeface="Times New Roman" panose="02020603050405020304" pitchFamily="18" charset="0"/>
              </a:rPr>
              <a:t>generalised </a:t>
            </a:r>
            <a:r>
              <a:rPr lang="en-GB" dirty="0">
                <a:latin typeface="Arial" panose="020B0604020202020204" pitchFamily="34" charset="0"/>
                <a:ea typeface="Calibri" panose="020F0502020204030204" pitchFamily="34" charset="0"/>
                <a:cs typeface="Times New Roman" panose="02020603050405020304" pitchFamily="18" charset="0"/>
              </a:rPr>
              <a:t>explanation and analysis with </a:t>
            </a:r>
            <a:r>
              <a:rPr lang="en-GB" b="1" dirty="0">
                <a:latin typeface="Arial" panose="020B0604020202020204" pitchFamily="34" charset="0"/>
                <a:ea typeface="Calibri" panose="020F0502020204030204" pitchFamily="34" charset="0"/>
                <a:cs typeface="Times New Roman" panose="02020603050405020304" pitchFamily="18" charset="0"/>
              </a:rPr>
              <a:t>limited </a:t>
            </a:r>
            <a:r>
              <a:rPr lang="en-GB" dirty="0">
                <a:latin typeface="Arial" panose="020B0604020202020204" pitchFamily="34" charset="0"/>
                <a:ea typeface="Calibri" panose="020F0502020204030204" pitchFamily="34" charset="0"/>
                <a:cs typeface="Times New Roman" panose="02020603050405020304" pitchFamily="18" charset="0"/>
              </a:rPr>
              <a:t>reference to change. </a:t>
            </a:r>
            <a:r>
              <a:rPr lang="en-GB" b="1" dirty="0">
                <a:latin typeface="Arial" panose="020B0604020202020204" pitchFamily="34" charset="0"/>
                <a:ea typeface="Calibri" panose="020F0502020204030204" pitchFamily="34" charset="0"/>
                <a:cs typeface="Times New Roman" panose="02020603050405020304" pitchFamily="18" charset="0"/>
              </a:rPr>
              <a:t>1-3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b="1" dirty="0">
                <a:latin typeface="Arial" panose="020B0604020202020204" pitchFamily="34" charset="0"/>
                <a:ea typeface="Calibri" panose="020F0502020204030204" pitchFamily="34" charset="0"/>
                <a:cs typeface="Times New Roman" panose="02020603050405020304" pitchFamily="18" charset="0"/>
              </a:rPr>
              <a:t>some</a:t>
            </a:r>
            <a:r>
              <a:rPr lang="en-GB" dirty="0">
                <a:latin typeface="Arial" panose="020B0604020202020204" pitchFamily="34" charset="0"/>
                <a:ea typeface="Calibri" panose="020F0502020204030204" pitchFamily="34" charset="0"/>
                <a:cs typeface="Times New Roman" panose="02020603050405020304" pitchFamily="18" charset="0"/>
              </a:rPr>
              <a:t> explanation and analysis while showing change. </a:t>
            </a:r>
            <a:r>
              <a:rPr lang="en-GB" b="1" dirty="0">
                <a:latin typeface="Arial" panose="020B0604020202020204" pitchFamily="34" charset="0"/>
                <a:ea typeface="Calibri" panose="020F0502020204030204" pitchFamily="34" charset="0"/>
                <a:cs typeface="Times New Roman" panose="02020603050405020304" pitchFamily="18" charset="0"/>
              </a:rPr>
              <a:t>4-6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b="1" dirty="0">
                <a:latin typeface="Arial" panose="020B0604020202020204" pitchFamily="34" charset="0"/>
                <a:ea typeface="Calibri" panose="020F0502020204030204" pitchFamily="34" charset="0"/>
                <a:cs typeface="Times New Roman" panose="02020603050405020304" pitchFamily="18" charset="0"/>
              </a:rPr>
              <a:t>reasoned</a:t>
            </a:r>
            <a:r>
              <a:rPr lang="en-GB" dirty="0">
                <a:latin typeface="Arial" panose="020B0604020202020204" pitchFamily="34" charset="0"/>
                <a:ea typeface="Calibri" panose="020F0502020204030204" pitchFamily="34" charset="0"/>
                <a:cs typeface="Times New Roman" panose="02020603050405020304" pitchFamily="18" charset="0"/>
              </a:rPr>
              <a:t> explanation and analysis while showing change. </a:t>
            </a:r>
            <a:r>
              <a:rPr lang="en-GB" b="1"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dirty="0">
                <a:latin typeface="Arial" panose="020B0604020202020204" pitchFamily="34" charset="0"/>
                <a:ea typeface="Calibri" panose="020F0502020204030204" pitchFamily="34" charset="0"/>
                <a:cs typeface="Times New Roman" panose="02020603050405020304" pitchFamily="18" charset="0"/>
              </a:rPr>
              <a:t>                                                                                                             7-9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4 responses offer a </a:t>
            </a:r>
            <a:r>
              <a:rPr lang="en-GB" b="1" dirty="0">
                <a:latin typeface="Arial" panose="020B0604020202020204" pitchFamily="34" charset="0"/>
                <a:ea typeface="Calibri" panose="020F0502020204030204" pitchFamily="34" charset="0"/>
                <a:cs typeface="Times New Roman" panose="02020603050405020304" pitchFamily="18" charset="0"/>
              </a:rPr>
              <a:t>sophisticated </a:t>
            </a:r>
            <a:r>
              <a:rPr lang="en-GB" dirty="0">
                <a:latin typeface="Arial" panose="020B0604020202020204" pitchFamily="34" charset="0"/>
                <a:ea typeface="Calibri" panose="020F0502020204030204" pitchFamily="34" charset="0"/>
                <a:cs typeface="Times New Roman" panose="02020603050405020304" pitchFamily="18" charset="0"/>
              </a:rPr>
              <a:t>and </a:t>
            </a:r>
            <a:r>
              <a:rPr lang="en-GB" b="1" dirty="0">
                <a:latin typeface="Arial" panose="020B0604020202020204" pitchFamily="34" charset="0"/>
                <a:ea typeface="Calibri" panose="020F0502020204030204" pitchFamily="34" charset="0"/>
                <a:cs typeface="Times New Roman" panose="02020603050405020304" pitchFamily="18" charset="0"/>
              </a:rPr>
              <a:t>reasoned</a:t>
            </a:r>
            <a:r>
              <a:rPr lang="en-GB" dirty="0">
                <a:latin typeface="Arial" panose="020B0604020202020204" pitchFamily="34" charset="0"/>
                <a:ea typeface="Calibri" panose="020F0502020204030204" pitchFamily="34" charset="0"/>
                <a:cs typeface="Times New Roman" panose="02020603050405020304" pitchFamily="18" charset="0"/>
              </a:rPr>
              <a:t> explanation and analysis while fully addressing the issue of change</a:t>
            </a:r>
            <a:r>
              <a:rPr lang="en-GB">
                <a:latin typeface="Arial" panose="020B0604020202020204" pitchFamily="34" charset="0"/>
                <a:ea typeface="Calibri" panose="020F0502020204030204" pitchFamily="34" charset="0"/>
                <a:cs typeface="Times New Roman" panose="02020603050405020304" pitchFamily="18" charset="0"/>
              </a:rPr>
              <a:t>. </a:t>
            </a:r>
            <a:r>
              <a:rPr lang="en-GB" b="1">
                <a:latin typeface="Arial" panose="020B0604020202020204" pitchFamily="34" charset="0"/>
                <a:ea typeface="Calibri" panose="020F0502020204030204" pitchFamily="34" charset="0"/>
                <a:cs typeface="Times New Roman" panose="02020603050405020304" pitchFamily="18" charset="0"/>
              </a:rPr>
              <a:t>10-12 </a:t>
            </a:r>
            <a:r>
              <a:rPr lang="en-GB" b="1" dirty="0">
                <a:latin typeface="Arial" panose="020B0604020202020204" pitchFamily="34" charset="0"/>
                <a:ea typeface="Calibri" panose="020F0502020204030204" pitchFamily="34" charset="0"/>
                <a:cs typeface="Times New Roman" panose="02020603050405020304" pitchFamily="18" charset="0"/>
              </a:rPr>
              <a:t>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dirty="0">
                <a:latin typeface="Arial" panose="020B0604020202020204" pitchFamily="34" charset="0"/>
                <a:ea typeface="Calibri" panose="020F0502020204030204" pitchFamily="34" charset="0"/>
                <a:cs typeface="Times New Roman" panose="02020603050405020304" pitchFamily="18" charset="0"/>
              </a:rPr>
              <a:t>Guidance</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Responses should rise above largely descriptive accounts and focus on </a:t>
            </a:r>
            <a:r>
              <a:rPr lang="en-GB" b="1" dirty="0">
                <a:latin typeface="Arial" panose="020B0604020202020204" pitchFamily="34" charset="0"/>
                <a:ea typeface="Calibri" panose="020F0502020204030204" pitchFamily="34" charset="0"/>
                <a:cs typeface="Times New Roman" panose="02020603050405020304" pitchFamily="18" charset="0"/>
              </a:rPr>
              <a:t>explanation</a:t>
            </a:r>
            <a:r>
              <a:rPr lang="en-GB" dirty="0">
                <a:latin typeface="Arial" panose="020B0604020202020204" pitchFamily="34" charset="0"/>
                <a:ea typeface="Calibri" panose="020F0502020204030204" pitchFamily="34" charset="0"/>
                <a:cs typeface="Times New Roman" panose="02020603050405020304" pitchFamily="18" charset="0"/>
              </a:rPr>
              <a:t> of the set issue. There should be </a:t>
            </a:r>
            <a:r>
              <a:rPr lang="en-GB" b="1" dirty="0">
                <a:latin typeface="Arial" panose="020B0604020202020204" pitchFamily="34" charset="0"/>
                <a:ea typeface="Calibri" panose="020F0502020204030204" pitchFamily="34" charset="0"/>
                <a:cs typeface="Times New Roman" panose="02020603050405020304" pitchFamily="18" charset="0"/>
              </a:rPr>
              <a:t>analysis</a:t>
            </a:r>
            <a:r>
              <a:rPr lang="en-GB" dirty="0">
                <a:latin typeface="Arial" panose="020B0604020202020204" pitchFamily="34" charset="0"/>
                <a:ea typeface="Calibri" panose="020F0502020204030204" pitchFamily="34" charset="0"/>
                <a:cs typeface="Times New Roman" panose="02020603050405020304" pitchFamily="18" charset="0"/>
              </a:rPr>
              <a:t> of the site together with an appreciation of how it is important in illustrating </a:t>
            </a:r>
            <a:r>
              <a:rPr lang="en-GB" b="1" dirty="0">
                <a:latin typeface="Arial" panose="020B0604020202020204" pitchFamily="34" charset="0"/>
                <a:ea typeface="Calibri" panose="020F0502020204030204" pitchFamily="34" charset="0"/>
                <a:cs typeface="Times New Roman" panose="02020603050405020304" pitchFamily="18" charset="0"/>
              </a:rPr>
              <a:t>change over time</a:t>
            </a:r>
            <a:r>
              <a:rPr lang="en-GB" dirty="0">
                <a:latin typeface="Arial" panose="020B0604020202020204" pitchFamily="34" charset="0"/>
                <a:ea typeface="Calibri" panose="020F0502020204030204" pitchFamily="34" charset="0"/>
                <a:cs typeface="Times New Roman" panose="02020603050405020304" pitchFamily="18" charset="0"/>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4350058"/>
      </p:ext>
    </p:extLst>
  </p:cSld>
  <p:clrMapOvr>
    <a:masterClrMapping/>
  </p:clrMapOvr>
  <mc:AlternateContent xmlns:mc="http://schemas.openxmlformats.org/markup-compatibility/2006" xmlns:p14="http://schemas.microsoft.com/office/powerpoint/2010/main">
    <mc:Choice Requires="p14">
      <p:transition spd="slow" p14:dur="2000" advTm="59911"/>
    </mc:Choice>
    <mc:Fallback xmlns="">
      <p:transition spd="slow" advTm="59911"/>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23662" y="0"/>
            <a:ext cx="7320337" cy="908720"/>
          </a:xfrm>
        </p:spPr>
        <p:txBody>
          <a:bodyPr/>
          <a:lstStyle/>
          <a:p>
            <a:pPr algn="l"/>
            <a:r>
              <a:rPr lang="en-GB" dirty="0">
                <a:latin typeface="Gotham Rounded Book" pitchFamily="50" charset="0"/>
              </a:rPr>
              <a:t>Question 6b exemplar</a:t>
            </a:r>
          </a:p>
        </p:txBody>
      </p:sp>
      <p:sp>
        <p:nvSpPr>
          <p:cNvPr id="4" name="Rectangle 3">
            <a:extLst>
              <a:ext uri="{FF2B5EF4-FFF2-40B4-BE49-F238E27FC236}">
                <a16:creationId xmlns:a16="http://schemas.microsoft.com/office/drawing/2014/main" id="{6B8CC1A9-C212-423A-B666-B8F8779F5E84}"/>
              </a:ext>
            </a:extLst>
          </p:cNvPr>
          <p:cNvSpPr/>
          <p:nvPr/>
        </p:nvSpPr>
        <p:spPr>
          <a:xfrm>
            <a:off x="184935" y="1099336"/>
            <a:ext cx="8851187" cy="369332"/>
          </a:xfrm>
          <a:prstGeom prst="rect">
            <a:avLst/>
          </a:prstGeom>
        </p:spPr>
        <p:txBody>
          <a:bodyPr wrap="square">
            <a:spAutoFit/>
          </a:bodyPr>
          <a:lstStyle/>
          <a:p>
            <a:r>
              <a:rPr lang="en-GB" dirty="0"/>
              <a:t> </a:t>
            </a:r>
          </a:p>
        </p:txBody>
      </p:sp>
      <p:sp>
        <p:nvSpPr>
          <p:cNvPr id="3" name="Rectangle 2">
            <a:extLst>
              <a:ext uri="{FF2B5EF4-FFF2-40B4-BE49-F238E27FC236}">
                <a16:creationId xmlns:a16="http://schemas.microsoft.com/office/drawing/2014/main" id="{A352A583-D17F-4938-AE8C-940B1AEA0971}"/>
              </a:ext>
            </a:extLst>
          </p:cNvPr>
          <p:cNvSpPr/>
          <p:nvPr/>
        </p:nvSpPr>
        <p:spPr>
          <a:xfrm>
            <a:off x="184935" y="1099336"/>
            <a:ext cx="8650840" cy="5182957"/>
          </a:xfrm>
          <a:prstGeom prst="rect">
            <a:avLst/>
          </a:prstGeom>
        </p:spPr>
        <p:txBody>
          <a:bodyPr wrap="square">
            <a:spAutoFit/>
          </a:bodyPr>
          <a:lstStyle/>
          <a:p>
            <a:pPr>
              <a:lnSpc>
                <a:spcPct val="107000"/>
              </a:lnSpc>
              <a:spcAft>
                <a:spcPts val="800"/>
              </a:spcAft>
            </a:pPr>
            <a:r>
              <a:rPr lang="en-GB" sz="1200" b="1" dirty="0">
                <a:latin typeface="Calibri" panose="020F0502020204030204" pitchFamily="34" charset="0"/>
                <a:ea typeface="Calibri" panose="020F0502020204030204" pitchFamily="34" charset="0"/>
                <a:cs typeface="Times New Roman" panose="02020603050405020304" pitchFamily="18" charset="0"/>
              </a:rPr>
              <a:t>Explain why events in </a:t>
            </a:r>
            <a:r>
              <a:rPr lang="en-GB" sz="1200" b="1" dirty="0" err="1">
                <a:latin typeface="Calibri" panose="020F0502020204030204" pitchFamily="34" charset="0"/>
                <a:ea typeface="Calibri" panose="020F0502020204030204" pitchFamily="34" charset="0"/>
                <a:cs typeface="Times New Roman" panose="02020603050405020304" pitchFamily="18" charset="0"/>
              </a:rPr>
              <a:t>Eyam</a:t>
            </a:r>
            <a:r>
              <a:rPr lang="en-GB" sz="1200" b="1" dirty="0">
                <a:latin typeface="Calibri" panose="020F0502020204030204" pitchFamily="34" charset="0"/>
                <a:ea typeface="Calibri" panose="020F0502020204030204" pitchFamily="34" charset="0"/>
                <a:cs typeface="Times New Roman" panose="02020603050405020304" pitchFamily="18" charset="0"/>
              </a:rPr>
              <a:t> were important in demonstrating the effectiveness of ways of combating disease in the late 17th century.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err="1">
                <a:latin typeface="Calibri" panose="020F0502020204030204" pitchFamily="34" charset="0"/>
                <a:ea typeface="Calibri" panose="020F0502020204030204" pitchFamily="34" charset="0"/>
                <a:cs typeface="Times New Roman" panose="02020603050405020304" pitchFamily="18" charset="0"/>
              </a:rPr>
              <a:t>Eyam</a:t>
            </a:r>
            <a:r>
              <a:rPr lang="en-GB" sz="1200" dirty="0">
                <a:latin typeface="Calibri" panose="020F0502020204030204" pitchFamily="34" charset="0"/>
                <a:ea typeface="Calibri" panose="020F0502020204030204" pitchFamily="34" charset="0"/>
                <a:cs typeface="Times New Roman" panose="02020603050405020304" pitchFamily="18" charset="0"/>
              </a:rPr>
              <a:t> can be seen as a model exemplar of combating disease in an efficient way which was extremely forward in the late 17th century.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In particular, Reverend </a:t>
            </a:r>
            <a:r>
              <a:rPr lang="en-GB" sz="1200" dirty="0" err="1">
                <a:latin typeface="Calibri" panose="020F0502020204030204" pitchFamily="34" charset="0"/>
                <a:ea typeface="Calibri" panose="020F0502020204030204" pitchFamily="34" charset="0"/>
                <a:cs typeface="Times New Roman" panose="02020603050405020304" pitchFamily="18" charset="0"/>
              </a:rPr>
              <a:t>Mompesson’s</a:t>
            </a:r>
            <a:r>
              <a:rPr lang="en-GB" sz="1200" dirty="0">
                <a:latin typeface="Calibri" panose="020F0502020204030204" pitchFamily="34" charset="0"/>
                <a:ea typeface="Calibri" panose="020F0502020204030204" pitchFamily="34" charset="0"/>
                <a:cs typeface="Times New Roman" panose="02020603050405020304" pitchFamily="18" charset="0"/>
              </a:rPr>
              <a:t> assemblance of a cordon sanitaire- a circular boundary, quarantined - used boundary stones to tell villagers not to leave and tell travellers not to enter. This became an efficient sacrificial quarantine as even in the worst period of the summer of 1666, no one left </a:t>
            </a:r>
            <a:r>
              <a:rPr lang="en-GB" sz="1200" dirty="0" err="1">
                <a:latin typeface="Calibri" panose="020F0502020204030204" pitchFamily="34" charset="0"/>
                <a:ea typeface="Calibri" panose="020F0502020204030204" pitchFamily="34" charset="0"/>
                <a:cs typeface="Times New Roman" panose="02020603050405020304" pitchFamily="18" charset="0"/>
              </a:rPr>
              <a:t>Eyam</a:t>
            </a:r>
            <a:r>
              <a:rPr lang="en-GB" sz="1200" dirty="0">
                <a:latin typeface="Calibri" panose="020F0502020204030204" pitchFamily="34" charset="0"/>
                <a:ea typeface="Calibri" panose="020F0502020204030204" pitchFamily="34" charset="0"/>
                <a:cs typeface="Times New Roman" panose="02020603050405020304" pitchFamily="18" charset="0"/>
              </a:rPr>
              <a:t> even though 78 died in August 1666. This combated the disease and was proved effective as the disease could not spread to the North, saving the surrounding villages. Although at the time, quarantines weren't used often, they became used more in the late 17th century and the concept was adapted to wards by Nightingale in 1856.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Another significant event shown in </a:t>
            </a:r>
            <a:r>
              <a:rPr lang="en-GB" sz="1200" dirty="0" err="1">
                <a:latin typeface="Calibri" panose="020F0502020204030204" pitchFamily="34" charset="0"/>
                <a:ea typeface="Calibri" panose="020F0502020204030204" pitchFamily="34" charset="0"/>
                <a:cs typeface="Times New Roman" panose="02020603050405020304" pitchFamily="18" charset="0"/>
              </a:rPr>
              <a:t>Mompesson’s</a:t>
            </a:r>
            <a:r>
              <a:rPr lang="en-GB" sz="1200" dirty="0">
                <a:latin typeface="Calibri" panose="020F0502020204030204" pitchFamily="34" charset="0"/>
                <a:ea typeface="Calibri" panose="020F0502020204030204" pitchFamily="34" charset="0"/>
                <a:cs typeface="Times New Roman" panose="02020603050405020304" pitchFamily="18" charset="0"/>
              </a:rPr>
              <a:t> three-point plan was the quick burial of the dead bodies near the place of death. This combated the disease as it meant the disease couldn't spread from the dead bodies awaiting burial. This method was used when influenza occurred in 1918 and in Africa during the Ebola virus.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A further important event was the open air church services. </a:t>
            </a:r>
            <a:r>
              <a:rPr lang="en-GB" sz="1200" dirty="0" err="1">
                <a:latin typeface="Calibri" panose="020F0502020204030204" pitchFamily="34" charset="0"/>
                <a:ea typeface="Calibri" panose="020F0502020204030204" pitchFamily="34" charset="0"/>
                <a:cs typeface="Times New Roman" panose="02020603050405020304" pitchFamily="18" charset="0"/>
              </a:rPr>
              <a:t>Mompesson</a:t>
            </a:r>
            <a:r>
              <a:rPr lang="en-GB" sz="1200" dirty="0">
                <a:latin typeface="Calibri" panose="020F0502020204030204" pitchFamily="34" charset="0"/>
                <a:ea typeface="Calibri" panose="020F0502020204030204" pitchFamily="34" charset="0"/>
                <a:cs typeface="Times New Roman" panose="02020603050405020304" pitchFamily="18" charset="0"/>
              </a:rPr>
              <a:t> identified that the crammed pews of church may lead to the easy spread of plague, so services were conducted outdoors to ensure less contact, combating the disease.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An extremely effective method was the use of vinegar troughs to leave money in as this meant the suppliers could collect money without catching the disease through contact and the vinegar was used to kill strains of plague. </a:t>
            </a:r>
          </a:p>
          <a:p>
            <a:pPr>
              <a:lnSpc>
                <a:spcPct val="107000"/>
              </a:lnSpc>
              <a:spcAft>
                <a:spcPts val="800"/>
              </a:spcAft>
            </a:pPr>
            <a:r>
              <a:rPr lang="en-GB" sz="1200" dirty="0">
                <a:latin typeface="Calibri" panose="020F0502020204030204" pitchFamily="34" charset="0"/>
                <a:ea typeface="Calibri" panose="020F0502020204030204" pitchFamily="34" charset="0"/>
                <a:cs typeface="Times New Roman" panose="02020603050405020304" pitchFamily="18" charset="0"/>
              </a:rPr>
              <a:t>Also, </a:t>
            </a:r>
            <a:r>
              <a:rPr lang="en-GB" sz="1200" dirty="0" err="1">
                <a:latin typeface="Calibri" panose="020F0502020204030204" pitchFamily="34" charset="0"/>
                <a:ea typeface="Calibri" panose="020F0502020204030204" pitchFamily="34" charset="0"/>
                <a:cs typeface="Times New Roman" panose="02020603050405020304" pitchFamily="18" charset="0"/>
              </a:rPr>
              <a:t>Mompessons’s</a:t>
            </a:r>
            <a:r>
              <a:rPr lang="en-GB" sz="1200" dirty="0">
                <a:latin typeface="Calibri" panose="020F0502020204030204" pitchFamily="34" charset="0"/>
                <a:ea typeface="Calibri" panose="020F0502020204030204" pitchFamily="34" charset="0"/>
                <a:cs typeface="Times New Roman" panose="02020603050405020304" pitchFamily="18" charset="0"/>
              </a:rPr>
              <a:t>, ‘Great Burning’ when the plague ended, rid them of any contaminated items ensuring safety. </a:t>
            </a:r>
          </a:p>
          <a:p>
            <a:pPr algn="r">
              <a:lnSpc>
                <a:spcPct val="107000"/>
              </a:lnSpc>
              <a:spcAft>
                <a:spcPts val="800"/>
              </a:spcAft>
            </a:pPr>
            <a:r>
              <a:rPr lang="en-GB" sz="1200" b="1" dirty="0">
                <a:latin typeface="Calibri" panose="020F0502020204030204" pitchFamily="34" charset="0"/>
                <a:ea typeface="Calibri" panose="020F0502020204030204" pitchFamily="34" charset="0"/>
                <a:cs typeface="Times New Roman" panose="02020603050405020304" pitchFamily="18" charset="0"/>
              </a:rPr>
              <a:t>10/12</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Considers effectiveness. AO2</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Takes a long term view of how measures taken presaged later strategies for combating disease. AO2</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Identifies reasons for the spread of disease and methods of prevention.  AO2</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Focuses on the need for cleanliness to combat the disease.  AO2</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2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The candidate offers a well reasoned explanation of the issue and gains Band 4 and 10 marks for AO2. 10/12</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62107068"/>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186190"/>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assessment criteria</a:t>
            </a:r>
          </a:p>
          <a:p>
            <a:pPr lvl="0"/>
            <a:endParaRPr lang="en-GB" sz="2400" b="1" dirty="0"/>
          </a:p>
          <a:p>
            <a:pPr lvl="0"/>
            <a:r>
              <a:rPr lang="en-GB" sz="2400" dirty="0"/>
              <a:t>Assessment criteria generally take two forms:</a:t>
            </a:r>
          </a:p>
          <a:p>
            <a:pPr marL="342900" lvl="0" indent="-342900">
              <a:buFont typeface="Arial" panose="020B0604020202020204" pitchFamily="34" charset="0"/>
              <a:buChar char="•"/>
            </a:pPr>
            <a:r>
              <a:rPr lang="en-GB" sz="2400" dirty="0"/>
              <a:t>objective marking – generally for low tariff responses, where knowledge of objective information is being assessed</a:t>
            </a:r>
          </a:p>
          <a:p>
            <a:pPr lvl="0"/>
            <a:endParaRPr lang="en-GB" sz="2400" dirty="0"/>
          </a:p>
          <a:p>
            <a:pPr marL="342900" lvl="0" indent="-342900">
              <a:buFont typeface="Arial" panose="020B0604020202020204" pitchFamily="34" charset="0"/>
              <a:buChar char="•"/>
            </a:pPr>
            <a:r>
              <a:rPr lang="en-GB" sz="2400" dirty="0"/>
              <a:t>the exercising of academic judgement via:</a:t>
            </a:r>
          </a:p>
          <a:p>
            <a:pPr marL="1085850" lvl="1" indent="-342900">
              <a:buFont typeface="Wingdings" panose="05000000000000000000" pitchFamily="2" charset="2"/>
              <a:buChar char="q"/>
            </a:pPr>
            <a:r>
              <a:rPr lang="en-GB" dirty="0"/>
              <a:t>an assessment grid setting out criteria for different levels of response </a:t>
            </a:r>
          </a:p>
          <a:p>
            <a:pPr marL="1085850" lvl="1" indent="-342900">
              <a:buFont typeface="Wingdings" panose="05000000000000000000" pitchFamily="2" charset="2"/>
              <a:buChar char="q"/>
            </a:pPr>
            <a:r>
              <a:rPr lang="en-GB" dirty="0"/>
              <a:t>indicative content, that is, an indication of the kind of content responses may include</a:t>
            </a:r>
          </a:p>
          <a:p>
            <a:r>
              <a:rPr lang="en-GB" sz="24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315416"/>
            <a:ext cx="8229600" cy="150310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79512" y="1052736"/>
            <a:ext cx="8712968" cy="529445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200" b="1" dirty="0"/>
              <a:t>Understanding the assessment criteria – exercising academic judgement through levels of response mark schemes</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Firstly, identify the appropriate band a student’s response falls into according to the criteria. Award a band where the student’s response covers the </a:t>
            </a:r>
            <a:r>
              <a:rPr lang="en-GB" b="1" dirty="0"/>
              <a:t>majority </a:t>
            </a:r>
            <a:r>
              <a:rPr lang="en-GB" dirty="0"/>
              <a:t>of the criteria.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Secondly, consider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r>
              <a:rPr lang="en-GB" dirty="0"/>
              <a:t>Indicative content is not exhaustive and other valid responses may be credited.</a:t>
            </a:r>
          </a:p>
          <a:p>
            <a:endParaRPr lang="en-GB" sz="2200" b="1" dirty="0"/>
          </a:p>
        </p:txBody>
      </p:sp>
    </p:spTree>
    <p:extLst>
      <p:ext uri="{BB962C8B-B14F-4D97-AF65-F5344CB8AC3E}">
        <p14:creationId xmlns:p14="http://schemas.microsoft.com/office/powerpoint/2010/main" val="320282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243408"/>
            <a:ext cx="8229600" cy="143109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558800" y="1274440"/>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r>
              <a:rPr lang="en-GB" dirty="0"/>
              <a:t>WJEC Eduqas has a consistent way of addressing rubric infringements. Below is a list of the possible infringements which sometimes occur for this qualification</a:t>
            </a:r>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nvGraphicFramePr>
        <p:xfrm>
          <a:off x="611559" y="3212976"/>
          <a:ext cx="7911257" cy="2749481"/>
        </p:xfrm>
        <a:graphic>
          <a:graphicData uri="http://schemas.openxmlformats.org/drawingml/2006/table">
            <a:tbl>
              <a:tblPr firstRow="1" bandRow="1">
                <a:tableStyleId>{5C22544A-7EE6-4342-B048-85BDC9FD1C3A}</a:tableStyleId>
              </a:tblPr>
              <a:tblGrid>
                <a:gridCol w="2510657">
                  <a:extLst>
                    <a:ext uri="{9D8B030D-6E8A-4147-A177-3AD203B41FA5}">
                      <a16:colId xmlns:a16="http://schemas.microsoft.com/office/drawing/2014/main" val="3119963982"/>
                    </a:ext>
                  </a:extLst>
                </a:gridCol>
                <a:gridCol w="5400600">
                  <a:extLst>
                    <a:ext uri="{9D8B030D-6E8A-4147-A177-3AD203B41FA5}">
                      <a16:colId xmlns:a16="http://schemas.microsoft.com/office/drawing/2014/main" val="1991654297"/>
                    </a:ext>
                  </a:extLst>
                </a:gridCol>
              </a:tblGrid>
              <a:tr h="372041">
                <a:tc>
                  <a:txBody>
                    <a:bodyPr/>
                    <a:lstStyle/>
                    <a:p>
                      <a:pPr algn="ctr"/>
                      <a:r>
                        <a:rPr lang="en-GB" dirty="0">
                          <a:latin typeface="Arial" panose="020B0604020202020204" pitchFamily="34" charset="0"/>
                          <a:cs typeface="Arial" panose="020B0604020202020204" pitchFamily="34" charset="0"/>
                        </a:rPr>
                        <a:t>Type of infringement</a:t>
                      </a:r>
                    </a:p>
                  </a:txBody>
                  <a:tcPr/>
                </a:tc>
                <a:tc>
                  <a:txBody>
                    <a:bodyPr/>
                    <a:lstStyle/>
                    <a:p>
                      <a:pPr algn="ctr"/>
                      <a:r>
                        <a:rPr lang="en-GB">
                          <a:latin typeface="Arial" panose="020B0604020202020204" pitchFamily="34" charset="0"/>
                          <a:cs typeface="Arial" panose="020B0604020202020204" pitchFamily="34" charset="0"/>
                        </a:rPr>
                        <a:t>Action</a:t>
                      </a:r>
                    </a:p>
                  </a:txBody>
                  <a:tcPr/>
                </a:tc>
                <a:extLst>
                  <a:ext uri="{0D108BD9-81ED-4DB2-BD59-A6C34878D82A}">
                    <a16:rowId xmlns:a16="http://schemas.microsoft.com/office/drawing/2014/main" val="2455063329"/>
                  </a:ext>
                </a:extLst>
              </a:tr>
              <a:tr h="372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Arial" panose="020B0604020202020204" pitchFamily="34" charset="0"/>
                          <a:ea typeface="+mn-ea"/>
                          <a:cs typeface="Arial" panose="020B0604020202020204" pitchFamily="34" charset="0"/>
                        </a:rPr>
                        <a:t>Where the correct answer has been clearly crossed out.</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a:solidFill>
                            <a:schemeClr val="dk1"/>
                          </a:solidFill>
                          <a:effectLst/>
                          <a:latin typeface="Arial" panose="020B0604020202020204" pitchFamily="34" charset="0"/>
                          <a:ea typeface="+mn-ea"/>
                          <a:cs typeface="Arial" panose="020B0604020202020204" pitchFamily="34" charset="0"/>
                        </a:rPr>
                        <a:t>If the student writes and then crosses out the correct answer, do not award the mark, even if no other answer is offered.</a:t>
                      </a:r>
                      <a:endParaRPr lang="en-GB" dirty="0">
                        <a:latin typeface="Arial" panose="020B0604020202020204" pitchFamily="34" charset="0"/>
                        <a:cs typeface="Arial" panose="020B0604020202020204" pitchFamily="34" charset="0"/>
                      </a:endParaRPr>
                    </a:p>
                    <a:p>
                      <a:pPr marL="0" lvl="0" indent="0">
                        <a:buFont typeface="Arial" panose="020B0604020202020204" pitchFamily="34" charset="0"/>
                        <a:buNone/>
                      </a:pPr>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646666690"/>
                  </a:ext>
                </a:extLst>
              </a:tr>
              <a:tr h="372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Arial" panose="020B0604020202020204" pitchFamily="34" charset="0"/>
                          <a:ea typeface="+mn-ea"/>
                          <a:cs typeface="Arial" panose="020B0604020202020204" pitchFamily="34" charset="0"/>
                        </a:rPr>
                        <a:t>Writing answers in the wrong place (constrained papers)</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kern="1200" dirty="0">
                          <a:solidFill>
                            <a:schemeClr val="dk1"/>
                          </a:solidFill>
                          <a:effectLst/>
                          <a:latin typeface="Arial" panose="020B0604020202020204" pitchFamily="34" charset="0"/>
                          <a:ea typeface="+mn-ea"/>
                          <a:cs typeface="Arial" panose="020B0604020202020204" pitchFamily="34" charset="0"/>
                        </a:rPr>
                        <a:t>If it is obvious to which question the response relates, award marks as per the marking scheme</a:t>
                      </a:r>
                    </a:p>
                    <a:p>
                      <a:pPr marL="0" lvl="0" indent="0">
                        <a:buFont typeface="Arial" panose="020B0604020202020204" pitchFamily="34" charset="0"/>
                        <a:buNone/>
                      </a:pPr>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3427985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111338" y="0"/>
            <a:ext cx="7032661" cy="908720"/>
          </a:xfrm>
        </p:spPr>
        <p:txBody>
          <a:bodyPr/>
          <a:lstStyle/>
          <a:p>
            <a:pPr algn="l"/>
            <a:r>
              <a:rPr lang="en-GB" dirty="0">
                <a:latin typeface="Gotham Rounded Book" pitchFamily="50" charset="0"/>
              </a:rPr>
              <a:t>Marking Question 1</a:t>
            </a:r>
          </a:p>
        </p:txBody>
      </p:sp>
      <p:sp>
        <p:nvSpPr>
          <p:cNvPr id="4" name="Rectangle 3">
            <a:extLst>
              <a:ext uri="{FF2B5EF4-FFF2-40B4-BE49-F238E27FC236}">
                <a16:creationId xmlns:a16="http://schemas.microsoft.com/office/drawing/2014/main" id="{7926CA11-0560-4E42-BC3E-C9CD44F6A679}"/>
              </a:ext>
            </a:extLst>
          </p:cNvPr>
          <p:cNvSpPr/>
          <p:nvPr/>
        </p:nvSpPr>
        <p:spPr>
          <a:xfrm>
            <a:off x="734602" y="1104472"/>
            <a:ext cx="7392256" cy="5473614"/>
          </a:xfrm>
          <a:prstGeom prst="rect">
            <a:avLst/>
          </a:prstGeom>
        </p:spPr>
        <p:txBody>
          <a:bodyPr wrap="square">
            <a:spAutoFit/>
          </a:bodyPr>
          <a:lstStyle/>
          <a:p>
            <a:pPr defTabSz="914400">
              <a:defRPr/>
            </a:pPr>
            <a:r>
              <a:rPr lang="en-GB" b="1" dirty="0"/>
              <a:t>TIP – A good idea when marking using the mark scheme, is to underline in red where an example of AO1 is seen. You can highlight all other AOs in yellow. </a:t>
            </a:r>
            <a:r>
              <a:rPr lang="en-GB" dirty="0"/>
              <a:t>This will give you a clear separation between the AOs and make the awarding of marks more straight forward. </a:t>
            </a:r>
            <a:r>
              <a:rPr lang="en-US" dirty="0"/>
              <a:t>This question, however, only assesses AO1.</a:t>
            </a:r>
          </a:p>
          <a:p>
            <a:pPr defTabSz="914400">
              <a:defRPr/>
            </a:pPr>
            <a:endParaRPr lang="en-GB" dirty="0"/>
          </a:p>
          <a:p>
            <a:pPr>
              <a:spcAft>
                <a:spcPts val="0"/>
              </a:spcAft>
            </a:pPr>
            <a:r>
              <a:rPr lang="en-GB" dirty="0">
                <a:latin typeface="Arial" panose="020B0604020202020204" pitchFamily="34" charset="0"/>
                <a:ea typeface="Times New Roman" panose="02020603050405020304" pitchFamily="18" charset="0"/>
              </a:rPr>
              <a:t>Question 1 targets </a:t>
            </a:r>
            <a:r>
              <a:rPr lang="en-GB" b="1" dirty="0">
                <a:latin typeface="Arial" panose="020B0604020202020204" pitchFamily="34" charset="0"/>
                <a:ea typeface="Times New Roman" panose="02020603050405020304" pitchFamily="18" charset="0"/>
              </a:rPr>
              <a:t>AO1</a:t>
            </a:r>
            <a:r>
              <a:rPr lang="en-GB" dirty="0">
                <a:latin typeface="Arial" panose="020B0604020202020204" pitchFamily="34" charset="0"/>
                <a:ea typeface="Times New Roman" panose="02020603050405020304" pitchFamily="18" charset="0"/>
              </a:rPr>
              <a:t> for </a:t>
            </a:r>
            <a:r>
              <a:rPr lang="en-GB" b="1" dirty="0">
                <a:latin typeface="Arial" panose="020B0604020202020204" pitchFamily="34" charset="0"/>
                <a:ea typeface="Times New Roman" panose="02020603050405020304" pitchFamily="18" charset="0"/>
              </a:rPr>
              <a:t>5</a:t>
            </a:r>
            <a:r>
              <a:rPr lang="en-GB" dirty="0">
                <a:latin typeface="Arial" panose="020B0604020202020204" pitchFamily="34" charset="0"/>
                <a:ea typeface="Times New Roman" panose="02020603050405020304" pitchFamily="18" charset="0"/>
              </a:rPr>
              <a:t> marks.</a:t>
            </a:r>
            <a:endParaRPr lang="en-GB" dirty="0">
              <a:latin typeface="Times New Roman" panose="02020603050405020304" pitchFamily="18" charset="0"/>
              <a:ea typeface="Times New Roman" panose="02020603050405020304" pitchFamily="18" charset="0"/>
            </a:endParaRPr>
          </a:p>
          <a:p>
            <a:pPr>
              <a:spcAft>
                <a:spcPts val="0"/>
              </a:spcAft>
            </a:pPr>
            <a:r>
              <a:rPr lang="en-GB" dirty="0">
                <a:latin typeface="Times New Roman" panose="02020603050405020304" pitchFamily="18" charset="0"/>
                <a:ea typeface="Times New Roman" panose="02020603050405020304" pitchFamily="18" charset="0"/>
              </a:rPr>
              <a:t> </a:t>
            </a: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For </a:t>
            </a:r>
            <a:r>
              <a:rPr lang="en-GB" b="1" dirty="0">
                <a:latin typeface="Arial" panose="020B0604020202020204" pitchFamily="34" charset="0"/>
                <a:ea typeface="Calibri" panose="020F0502020204030204" pitchFamily="34" charset="0"/>
                <a:cs typeface="Times New Roman" panose="02020603050405020304" pitchFamily="18" charset="0"/>
              </a:rPr>
              <a:t>AO1</a:t>
            </a:r>
            <a:r>
              <a:rPr lang="en-GB" dirty="0">
                <a:latin typeface="Arial" panose="020B0604020202020204" pitchFamily="34" charset="0"/>
                <a:ea typeface="Calibri" panose="020F0502020204030204" pitchFamily="34" charset="0"/>
                <a:cs typeface="Times New Roman" panose="02020603050405020304" pitchFamily="18" charset="0"/>
              </a:rPr>
              <a:t>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1 responses offer</a:t>
            </a:r>
            <a:r>
              <a:rPr lang="en-GB" b="1" dirty="0">
                <a:latin typeface="Arial" panose="020B0604020202020204" pitchFamily="34" charset="0"/>
                <a:ea typeface="Calibri" panose="020F0502020204030204" pitchFamily="34" charset="0"/>
                <a:cs typeface="Times New Roman" panose="02020603050405020304" pitchFamily="18" charset="0"/>
              </a:rPr>
              <a:t> limited</a:t>
            </a:r>
            <a:r>
              <a:rPr lang="en-GB" dirty="0">
                <a:latin typeface="Arial" panose="020B0604020202020204" pitchFamily="34" charset="0"/>
                <a:ea typeface="Calibri" panose="020F0502020204030204" pitchFamily="34" charset="0"/>
                <a:cs typeface="Times New Roman" panose="02020603050405020304" pitchFamily="18" charset="0"/>
              </a:rPr>
              <a:t> knowledge, lacking specifics. </a:t>
            </a:r>
            <a:r>
              <a:rPr lang="en-GB" b="1" dirty="0">
                <a:latin typeface="Arial" panose="020B0604020202020204" pitchFamily="34" charset="0"/>
                <a:ea typeface="Calibri" panose="020F0502020204030204" pitchFamily="34" charset="0"/>
                <a:cs typeface="Times New Roman" panose="02020603050405020304" pitchFamily="18" charset="0"/>
              </a:rPr>
              <a:t>1 mark</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2 responses offer </a:t>
            </a:r>
            <a:r>
              <a:rPr lang="en-GB" b="1" dirty="0">
                <a:latin typeface="Arial" panose="020B0604020202020204" pitchFamily="34" charset="0"/>
                <a:ea typeface="Calibri" panose="020F0502020204030204" pitchFamily="34" charset="0"/>
                <a:cs typeface="Times New Roman" panose="02020603050405020304" pitchFamily="18" charset="0"/>
              </a:rPr>
              <a:t>more focus</a:t>
            </a:r>
            <a:r>
              <a:rPr lang="en-GB" dirty="0">
                <a:latin typeface="Arial" panose="020B0604020202020204" pitchFamily="34" charset="0"/>
                <a:ea typeface="Calibri" panose="020F0502020204030204" pitchFamily="34" charset="0"/>
                <a:cs typeface="Times New Roman" panose="02020603050405020304" pitchFamily="18" charset="0"/>
              </a:rPr>
              <a:t> with </a:t>
            </a:r>
            <a:r>
              <a:rPr lang="en-GB" b="1" dirty="0">
                <a:latin typeface="Arial" panose="020B0604020202020204" pitchFamily="34" charset="0"/>
                <a:ea typeface="Calibri" panose="020F0502020204030204" pitchFamily="34" charset="0"/>
                <a:cs typeface="Times New Roman" panose="02020603050405020304" pitchFamily="18" charset="0"/>
              </a:rPr>
              <a:t>some</a:t>
            </a:r>
            <a:r>
              <a:rPr lang="en-GB" dirty="0">
                <a:latin typeface="Arial" panose="020B0604020202020204" pitchFamily="34" charset="0"/>
                <a:ea typeface="Calibri" panose="020F0502020204030204" pitchFamily="34" charset="0"/>
                <a:cs typeface="Times New Roman" panose="02020603050405020304" pitchFamily="18" charset="0"/>
              </a:rPr>
              <a:t> supporting knowledge. </a:t>
            </a:r>
            <a:r>
              <a:rPr lang="en-GB" b="1" dirty="0">
                <a:latin typeface="Arial" panose="020B0604020202020204" pitchFamily="34" charset="0"/>
                <a:ea typeface="Calibri" panose="020F0502020204030204" pitchFamily="34" charset="0"/>
                <a:cs typeface="Times New Roman" panose="02020603050405020304" pitchFamily="18" charset="0"/>
              </a:rPr>
              <a:t>2-3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Band 3 responses offer </a:t>
            </a:r>
            <a:r>
              <a:rPr lang="en-GB" b="1" dirty="0">
                <a:latin typeface="Arial" panose="020B0604020202020204" pitchFamily="34" charset="0"/>
                <a:ea typeface="Calibri" panose="020F0502020204030204" pitchFamily="34" charset="0"/>
                <a:cs typeface="Times New Roman" panose="02020603050405020304" pitchFamily="18" charset="0"/>
              </a:rPr>
              <a:t>sound detailed</a:t>
            </a:r>
            <a:r>
              <a:rPr lang="en-GB" dirty="0">
                <a:latin typeface="Arial" panose="020B0604020202020204" pitchFamily="34" charset="0"/>
                <a:ea typeface="Calibri" panose="020F0502020204030204" pitchFamily="34" charset="0"/>
                <a:cs typeface="Times New Roman" panose="02020603050405020304" pitchFamily="18" charset="0"/>
              </a:rPr>
              <a:t> and accurate knowledge. </a:t>
            </a:r>
            <a:r>
              <a:rPr lang="en-GB" b="1" dirty="0">
                <a:latin typeface="Arial" panose="020B0604020202020204" pitchFamily="34" charset="0"/>
                <a:ea typeface="Calibri" panose="020F0502020204030204" pitchFamily="34" charset="0"/>
                <a:cs typeface="Times New Roman" panose="02020603050405020304" pitchFamily="18" charset="0"/>
              </a:rPr>
              <a:t>4-5 marks</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b="1" dirty="0">
                <a:latin typeface="Arial" panose="020B0604020202020204" pitchFamily="34" charset="0"/>
                <a:ea typeface="Calibri" panose="020F0502020204030204" pitchFamily="34" charset="0"/>
                <a:cs typeface="Times New Roman" panose="02020603050405020304" pitchFamily="18" charset="0"/>
              </a:rPr>
              <a:t>Guidance</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should aim to offer a range of factors with good supporting detail set in the appropriate historical context.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56587839"/>
      </p:ext>
    </p:extLst>
  </p:cSld>
  <p:clrMapOvr>
    <a:masterClrMapping/>
  </p:clrMapOvr>
  <mc:AlternateContent xmlns:mc="http://schemas.openxmlformats.org/markup-compatibility/2006" xmlns:p14="http://schemas.microsoft.com/office/powerpoint/2010/main">
    <mc:Choice Requires="p14">
      <p:transition spd="slow" p14:dur="2000" advTm="95768"/>
    </mc:Choice>
    <mc:Fallback xmlns="">
      <p:transition spd="slow" advTm="95768"/>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4CBB26C-925E-4469-8222-30B005CB3730}"/>
              </a:ext>
            </a:extLst>
          </p:cNvPr>
          <p:cNvSpPr/>
          <p:nvPr/>
        </p:nvSpPr>
        <p:spPr>
          <a:xfrm>
            <a:off x="323528" y="1484784"/>
            <a:ext cx="7848872" cy="2492990"/>
          </a:xfrm>
          <a:prstGeom prst="rect">
            <a:avLst/>
          </a:prstGeom>
        </p:spPr>
        <p:txBody>
          <a:bodyPr wrap="square">
            <a:spAutoFit/>
          </a:bodyPr>
          <a:lstStyle/>
          <a:p>
            <a:r>
              <a:rPr lang="en-US" sz="24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US" sz="2400" dirty="0">
                <a:solidFill>
                  <a:schemeClr val="bg1"/>
                </a:solidFill>
                <a:latin typeface="Arial" panose="020B0604020202020204" pitchFamily="34" charset="0"/>
                <a:cs typeface="Arial" panose="020B0604020202020204" pitchFamily="34" charset="0"/>
              </a:rPr>
            </a:br>
            <a:endParaRPr lang="en-US" sz="2400" dirty="0">
              <a:solidFill>
                <a:schemeClr val="bg1"/>
              </a:solidFill>
              <a:latin typeface="Arial" panose="020B0604020202020204" pitchFamily="34" charset="0"/>
              <a:cs typeface="Arial" panose="020B0604020202020204" pitchFamily="34" charset="0"/>
            </a:endParaRPr>
          </a:p>
          <a:p>
            <a:endParaRPr lang="en-US" sz="2400" dirty="0">
              <a:solidFill>
                <a:schemeClr val="bg1"/>
              </a:solidFill>
              <a:latin typeface="Arial" panose="020B0604020202020204" pitchFamily="34" charset="0"/>
              <a:cs typeface="Arial" panose="020B0604020202020204" pitchFamily="34" charset="0"/>
            </a:endParaRPr>
          </a:p>
          <a:p>
            <a:br>
              <a:rPr lang="en-US" dirty="0">
                <a:solidFill>
                  <a:schemeClr val="bg1"/>
                </a:solidFill>
              </a:rPr>
            </a:br>
            <a:r>
              <a:rPr lang="en-US" dirty="0">
                <a:solidFill>
                  <a:schemeClr val="bg1"/>
                </a:solidFill>
                <a:hlinkClick r:id="rId2"/>
              </a:rPr>
              <a:t>GCSEHistory@eduqas.co.uk</a:t>
            </a:r>
            <a:r>
              <a:rPr lang="en-US" dirty="0">
                <a:solidFill>
                  <a:schemeClr val="bg1"/>
                </a:solidFill>
              </a:rPr>
              <a:t> </a:t>
            </a:r>
            <a:endParaRPr lang="en-GB" dirty="0">
              <a:highlight>
                <a:srgbClr val="FFFF00"/>
              </a:highlight>
            </a:endParaRPr>
          </a:p>
        </p:txBody>
      </p:sp>
    </p:spTree>
    <p:extLst>
      <p:ext uri="{BB962C8B-B14F-4D97-AF65-F5344CB8AC3E}">
        <p14:creationId xmlns:p14="http://schemas.microsoft.com/office/powerpoint/2010/main" val="2641610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977774" y="0"/>
            <a:ext cx="7166225" cy="908720"/>
          </a:xfrm>
        </p:spPr>
        <p:txBody>
          <a:bodyPr/>
          <a:lstStyle/>
          <a:p>
            <a:pPr algn="l"/>
            <a:r>
              <a:rPr lang="en-GB" dirty="0">
                <a:latin typeface="Gotham Rounded Book" pitchFamily="50" charset="0"/>
              </a:rPr>
              <a:t>Question 1 exemplar</a:t>
            </a:r>
          </a:p>
        </p:txBody>
      </p:sp>
      <p:sp>
        <p:nvSpPr>
          <p:cNvPr id="2" name="Rectangle 1">
            <a:extLst>
              <a:ext uri="{FF2B5EF4-FFF2-40B4-BE49-F238E27FC236}">
                <a16:creationId xmlns:a16="http://schemas.microsoft.com/office/drawing/2014/main" id="{2F0DF757-62E8-4D93-909F-5A6293444D87}"/>
              </a:ext>
            </a:extLst>
          </p:cNvPr>
          <p:cNvSpPr/>
          <p:nvPr/>
        </p:nvSpPr>
        <p:spPr>
          <a:xfrm>
            <a:off x="667821" y="1099336"/>
            <a:ext cx="8147406" cy="553998"/>
          </a:xfrm>
          <a:prstGeom prst="rect">
            <a:avLst/>
          </a:prstGeom>
        </p:spPr>
        <p:txBody>
          <a:bodyPr wrap="square">
            <a:spAutoFit/>
          </a:bodyPr>
          <a:lstStyle/>
          <a:p>
            <a:pPr>
              <a:spcAft>
                <a:spcPts val="0"/>
              </a:spcAft>
            </a:pPr>
            <a:endParaRPr lang="en-GB" sz="1600" dirty="0">
              <a:solidFill>
                <a:srgbClr val="000000"/>
              </a:solidFill>
              <a:effectLst/>
              <a:latin typeface="Segoe UI" panose="020B0502040204020203" pitchFamily="34" charset="0"/>
              <a:ea typeface="Calibri" panose="020F0502020204030204" pitchFamily="34" charset="0"/>
              <a:cs typeface="Times New Roman" panose="02020603050405020304" pitchFamily="18" charset="0"/>
            </a:endParaRPr>
          </a:p>
          <a:p>
            <a:pPr>
              <a:spcAft>
                <a:spcPts val="0"/>
              </a:spcAft>
            </a:pP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27DEFFA2-2929-431D-B733-273A4251AB35}"/>
              </a:ext>
            </a:extLst>
          </p:cNvPr>
          <p:cNvSpPr/>
          <p:nvPr/>
        </p:nvSpPr>
        <p:spPr>
          <a:xfrm>
            <a:off x="539393" y="1176391"/>
            <a:ext cx="8239874" cy="4163127"/>
          </a:xfrm>
          <a:prstGeom prst="rect">
            <a:avLst/>
          </a:prstGeom>
        </p:spPr>
        <p:txBody>
          <a:bodyPr wrap="square">
            <a:spAutoFit/>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Describe the main events of the Cuban missile crisis. </a:t>
            </a:r>
            <a:endParaRPr lang="en-GB"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In September 1962, after Cuba had become communist due to their rejection of USA’s help and their support in importing to the USSR, </a:t>
            </a:r>
            <a:r>
              <a:rPr lang="en-GB" dirty="0" err="1">
                <a:latin typeface="Calibri" panose="020F0502020204030204" pitchFamily="34" charset="0"/>
                <a:ea typeface="Calibri" panose="020F0502020204030204" pitchFamily="34" charset="0"/>
                <a:cs typeface="Times New Roman" panose="02020603050405020304" pitchFamily="18" charset="0"/>
              </a:rPr>
              <a:t>Khruschev</a:t>
            </a:r>
            <a:r>
              <a:rPr lang="en-GB" dirty="0">
                <a:latin typeface="Calibri" panose="020F0502020204030204" pitchFamily="34" charset="0"/>
                <a:ea typeface="Calibri" panose="020F0502020204030204" pitchFamily="34" charset="0"/>
                <a:cs typeface="Times New Roman" panose="02020603050405020304" pitchFamily="18" charset="0"/>
              </a:rPr>
              <a:t> began setting up Soviet bases on Cuba. This alarmed the USA and in fear of Soviet expansion in the West, President Kennedy imposed a naval blockade around Cuba to prevent Soviet missiles reaching the island. </a:t>
            </a:r>
            <a:r>
              <a:rPr lang="en-GB" dirty="0" err="1">
                <a:latin typeface="Calibri" panose="020F0502020204030204" pitchFamily="34" charset="0"/>
                <a:ea typeface="Calibri" panose="020F0502020204030204" pitchFamily="34" charset="0"/>
                <a:cs typeface="Times New Roman" panose="02020603050405020304" pitchFamily="18" charset="0"/>
              </a:rPr>
              <a:t>Khruschev</a:t>
            </a:r>
            <a:r>
              <a:rPr lang="en-GB" dirty="0">
                <a:solidFill>
                  <a:srgbClr val="FF0000"/>
                </a:solidFill>
                <a:latin typeface="Calibri" panose="020F0502020204030204" pitchFamily="34" charset="0"/>
                <a:ea typeface="Calibri" panose="020F0502020204030204" pitchFamily="34" charset="0"/>
                <a:cs typeface="Times New Roman" panose="02020603050405020304" pitchFamily="18" charset="0"/>
              </a:rPr>
              <a:t> </a:t>
            </a:r>
            <a:r>
              <a:rPr lang="en-GB" dirty="0">
                <a:latin typeface="Calibri" panose="020F0502020204030204" pitchFamily="34" charset="0"/>
                <a:ea typeface="Calibri" panose="020F0502020204030204" pitchFamily="34" charset="0"/>
                <a:cs typeface="Times New Roman" panose="02020603050405020304" pitchFamily="18" charset="0"/>
              </a:rPr>
              <a:t>threatened nuclear warfare to break this blockade so communication took place and the Soviet leader agreed to withdraw if the USA withdrew bases from Turkey. This was agreed and the blockade ended. </a:t>
            </a:r>
          </a:p>
          <a:p>
            <a:pPr algn="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5/5</a:t>
            </a:r>
            <a:endParaRPr lang="en-GB"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Offers context.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Recognises the stance of both superpowers.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Considers the outcome of the crisis.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GB" sz="14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A well-focused response where the candidate demonstrates detailed and accurate knowledge of the issue set in context. Clearly a Band 3 response which gains the full 5 marks for AO1. 5/5</a:t>
            </a:r>
            <a:endParaRPr lang="en-GB"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11237487"/>
      </p:ext>
    </p:extLst>
  </p:cSld>
  <p:clrMapOvr>
    <a:masterClrMapping/>
  </p:clrMapOvr>
  <mc:AlternateContent xmlns:mc="http://schemas.openxmlformats.org/markup-compatibility/2006" xmlns:p14="http://schemas.microsoft.com/office/powerpoint/2010/main">
    <mc:Choice Requires="p14">
      <p:transition spd="slow" p14:dur="2000" advTm="96968"/>
    </mc:Choice>
    <mc:Fallback xmlns="">
      <p:transition spd="slow" advTm="96968"/>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567544" y="0"/>
            <a:ext cx="7576456" cy="908720"/>
          </a:xfrm>
        </p:spPr>
        <p:txBody>
          <a:bodyPr/>
          <a:lstStyle/>
          <a:p>
            <a:pPr algn="l"/>
            <a:r>
              <a:rPr lang="en-GB" dirty="0">
                <a:latin typeface="Gotham Rounded Book" pitchFamily="50" charset="0"/>
              </a:rPr>
              <a:t>Question 2 general guidance</a:t>
            </a:r>
          </a:p>
        </p:txBody>
      </p:sp>
      <p:pic>
        <p:nvPicPr>
          <p:cNvPr id="11" name="Picture 10">
            <a:extLst>
              <a:ext uri="{FF2B5EF4-FFF2-40B4-BE49-F238E27FC236}">
                <a16:creationId xmlns:a16="http://schemas.microsoft.com/office/drawing/2014/main" id="{67DFBEBD-CF59-4ECA-8C3B-885DE5E224EC}"/>
              </a:ext>
            </a:extLst>
          </p:cNvPr>
          <p:cNvPicPr>
            <a:picLocks noChangeAspect="1"/>
          </p:cNvPicPr>
          <p:nvPr/>
        </p:nvPicPr>
        <p:blipFill>
          <a:blip r:embed="rId3"/>
          <a:stretch>
            <a:fillRect/>
          </a:stretch>
        </p:blipFill>
        <p:spPr>
          <a:xfrm>
            <a:off x="152175" y="1042613"/>
            <a:ext cx="5058481" cy="1343212"/>
          </a:xfrm>
          <a:prstGeom prst="rect">
            <a:avLst/>
          </a:prstGeom>
        </p:spPr>
      </p:pic>
      <p:pic>
        <p:nvPicPr>
          <p:cNvPr id="12" name="Picture 11">
            <a:extLst>
              <a:ext uri="{FF2B5EF4-FFF2-40B4-BE49-F238E27FC236}">
                <a16:creationId xmlns:a16="http://schemas.microsoft.com/office/drawing/2014/main" id="{5BA98DB1-F137-4739-AF4B-BF0EA86E2469}"/>
              </a:ext>
            </a:extLst>
          </p:cNvPr>
          <p:cNvPicPr>
            <a:picLocks noChangeAspect="1"/>
          </p:cNvPicPr>
          <p:nvPr/>
        </p:nvPicPr>
        <p:blipFill>
          <a:blip r:embed="rId4"/>
          <a:stretch>
            <a:fillRect/>
          </a:stretch>
        </p:blipFill>
        <p:spPr>
          <a:xfrm>
            <a:off x="152175" y="2342998"/>
            <a:ext cx="5020376" cy="1086002"/>
          </a:xfrm>
          <a:prstGeom prst="rect">
            <a:avLst/>
          </a:prstGeom>
        </p:spPr>
      </p:pic>
      <p:sp>
        <p:nvSpPr>
          <p:cNvPr id="2" name="Rectangle 1">
            <a:extLst>
              <a:ext uri="{FF2B5EF4-FFF2-40B4-BE49-F238E27FC236}">
                <a16:creationId xmlns:a16="http://schemas.microsoft.com/office/drawing/2014/main" id="{B3C34E9B-A637-4B42-A301-1F6CF3044C7C}"/>
              </a:ext>
            </a:extLst>
          </p:cNvPr>
          <p:cNvSpPr/>
          <p:nvPr/>
        </p:nvSpPr>
        <p:spPr>
          <a:xfrm>
            <a:off x="215900" y="3724382"/>
            <a:ext cx="6128392" cy="1661802"/>
          </a:xfrm>
          <a:prstGeom prst="rect">
            <a:avLst/>
          </a:prstGeom>
        </p:spPr>
        <p:txBody>
          <a:bodyPr wrap="square">
            <a:spAutoFit/>
          </a:bodyPr>
          <a:lstStyle/>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Candidates need to focus on the nature and </a:t>
            </a:r>
            <a:r>
              <a:rPr lang="en-GB" b="1" dirty="0">
                <a:latin typeface="Arial" panose="020B0604020202020204" pitchFamily="34" charset="0"/>
                <a:ea typeface="Calibri" panose="020F0502020204030204" pitchFamily="34" charset="0"/>
                <a:cs typeface="Times New Roman" panose="02020603050405020304" pitchFamily="18" charset="0"/>
              </a:rPr>
              <a:t>extent of change</a:t>
            </a:r>
            <a:r>
              <a:rPr lang="en-GB" dirty="0">
                <a:latin typeface="Arial" panose="020B0604020202020204" pitchFamily="34" charset="0"/>
                <a:ea typeface="Calibri" panose="020F0502020204030204" pitchFamily="34" charset="0"/>
                <a:cs typeface="Times New Roman" panose="02020603050405020304" pitchFamily="18" charset="0"/>
              </a:rPr>
              <a:t> of an issue.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Arial" panose="020B0604020202020204" pitchFamily="34" charset="0"/>
                <a:ea typeface="Calibri" panose="020F0502020204030204" pitchFamily="34" charset="0"/>
                <a:cs typeface="Times New Roman" panose="02020603050405020304" pitchFamily="18" charset="0"/>
              </a:rPr>
              <a:t>Question 2 targets </a:t>
            </a:r>
            <a:r>
              <a:rPr lang="en-GB" b="1" dirty="0">
                <a:latin typeface="Arial" panose="020B0604020202020204" pitchFamily="34" charset="0"/>
                <a:ea typeface="Calibri" panose="020F0502020204030204" pitchFamily="34" charset="0"/>
                <a:cs typeface="Times New Roman" panose="02020603050405020304" pitchFamily="18" charset="0"/>
              </a:rPr>
              <a:t>AO1</a:t>
            </a:r>
            <a:r>
              <a:rPr lang="en-GB" dirty="0">
                <a:latin typeface="Arial" panose="020B0604020202020204" pitchFamily="34" charset="0"/>
                <a:ea typeface="Calibri" panose="020F0502020204030204" pitchFamily="34" charset="0"/>
                <a:cs typeface="Times New Roman" panose="02020603050405020304" pitchFamily="18" charset="0"/>
              </a:rPr>
              <a:t> for </a:t>
            </a:r>
            <a:r>
              <a:rPr lang="en-GB" b="1" dirty="0">
                <a:latin typeface="Arial" panose="020B0604020202020204" pitchFamily="34" charset="0"/>
                <a:ea typeface="Calibri" panose="020F0502020204030204" pitchFamily="34" charset="0"/>
                <a:cs typeface="Times New Roman" panose="02020603050405020304" pitchFamily="18" charset="0"/>
              </a:rPr>
              <a:t>2</a:t>
            </a:r>
            <a:r>
              <a:rPr lang="en-GB" dirty="0">
                <a:latin typeface="Arial" panose="020B0604020202020204" pitchFamily="34" charset="0"/>
                <a:ea typeface="Calibri" panose="020F0502020204030204" pitchFamily="34" charset="0"/>
                <a:cs typeface="Times New Roman" panose="02020603050405020304" pitchFamily="18" charset="0"/>
              </a:rPr>
              <a:t> marks for knowledge and understanding and </a:t>
            </a:r>
            <a:r>
              <a:rPr lang="en-GB" b="1" dirty="0">
                <a:latin typeface="Arial" panose="020B0604020202020204" pitchFamily="34" charset="0"/>
                <a:ea typeface="Calibri" panose="020F0502020204030204" pitchFamily="34" charset="0"/>
                <a:cs typeface="Times New Roman" panose="02020603050405020304" pitchFamily="18" charset="0"/>
              </a:rPr>
              <a:t>AO2</a:t>
            </a:r>
            <a:r>
              <a:rPr lang="en-GB" dirty="0">
                <a:latin typeface="Arial" panose="020B0604020202020204" pitchFamily="34" charset="0"/>
                <a:ea typeface="Calibri" panose="020F0502020204030204" pitchFamily="34" charset="0"/>
                <a:cs typeface="Times New Roman" panose="02020603050405020304" pitchFamily="18" charset="0"/>
              </a:rPr>
              <a:t> and </a:t>
            </a:r>
            <a:r>
              <a:rPr lang="en-GB" b="1" dirty="0">
                <a:latin typeface="Arial" panose="020B0604020202020204" pitchFamily="34" charset="0"/>
                <a:ea typeface="Calibri" panose="020F0502020204030204" pitchFamily="34" charset="0"/>
                <a:cs typeface="Times New Roman" panose="02020603050405020304" pitchFamily="18" charset="0"/>
              </a:rPr>
              <a:t>4 </a:t>
            </a:r>
            <a:r>
              <a:rPr lang="en-GB" dirty="0">
                <a:latin typeface="Arial" panose="020B0604020202020204" pitchFamily="34" charset="0"/>
                <a:ea typeface="Calibri" panose="020F0502020204030204" pitchFamily="34" charset="0"/>
                <a:cs typeface="Times New Roman" panose="02020603050405020304" pitchFamily="18" charset="0"/>
              </a:rPr>
              <a:t>marks for explanation and analysis.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52590723"/>
      </p:ext>
    </p:extLst>
  </p:cSld>
  <p:clrMapOvr>
    <a:masterClrMapping/>
  </p:clrMapOvr>
  <mc:AlternateContent xmlns:mc="http://schemas.openxmlformats.org/markup-compatibility/2006" xmlns:p14="http://schemas.microsoft.com/office/powerpoint/2010/main">
    <mc:Choice Requires="p14">
      <p:transition spd="slow" p14:dur="2000" advTm="56778"/>
    </mc:Choice>
    <mc:Fallback xmlns="">
      <p:transition spd="slow" advTm="56778"/>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34282" y="0"/>
            <a:ext cx="7109717" cy="908720"/>
          </a:xfrm>
        </p:spPr>
        <p:txBody>
          <a:bodyPr/>
          <a:lstStyle/>
          <a:p>
            <a:pPr algn="l"/>
            <a:r>
              <a:rPr lang="en-GB" dirty="0">
                <a:latin typeface="Gotham Rounded Book" pitchFamily="50" charset="0"/>
              </a:rPr>
              <a:t>Marking Question 2</a:t>
            </a:r>
          </a:p>
        </p:txBody>
      </p:sp>
      <p:pic>
        <p:nvPicPr>
          <p:cNvPr id="2" name="Picture 1">
            <a:extLst>
              <a:ext uri="{FF2B5EF4-FFF2-40B4-BE49-F238E27FC236}">
                <a16:creationId xmlns:a16="http://schemas.microsoft.com/office/drawing/2014/main" id="{6145D8B9-3069-4D69-80CC-24BAED632F73}"/>
              </a:ext>
            </a:extLst>
          </p:cNvPr>
          <p:cNvPicPr>
            <a:picLocks noChangeAspect="1"/>
          </p:cNvPicPr>
          <p:nvPr/>
        </p:nvPicPr>
        <p:blipFill>
          <a:blip r:embed="rId3"/>
          <a:stretch>
            <a:fillRect/>
          </a:stretch>
        </p:blipFill>
        <p:spPr>
          <a:xfrm>
            <a:off x="96779" y="2047163"/>
            <a:ext cx="4596544" cy="3586097"/>
          </a:xfrm>
          <a:prstGeom prst="rect">
            <a:avLst/>
          </a:prstGeom>
        </p:spPr>
      </p:pic>
      <p:pic>
        <p:nvPicPr>
          <p:cNvPr id="3" name="Picture 2">
            <a:extLst>
              <a:ext uri="{FF2B5EF4-FFF2-40B4-BE49-F238E27FC236}">
                <a16:creationId xmlns:a16="http://schemas.microsoft.com/office/drawing/2014/main" id="{8B9AEE71-C71F-4C1C-8282-1F9BE19A7668}"/>
              </a:ext>
            </a:extLst>
          </p:cNvPr>
          <p:cNvPicPr>
            <a:picLocks noChangeAspect="1"/>
          </p:cNvPicPr>
          <p:nvPr/>
        </p:nvPicPr>
        <p:blipFill>
          <a:blip r:embed="rId4"/>
          <a:stretch>
            <a:fillRect/>
          </a:stretch>
        </p:blipFill>
        <p:spPr>
          <a:xfrm>
            <a:off x="4703798" y="2306472"/>
            <a:ext cx="4343423" cy="2835469"/>
          </a:xfrm>
          <a:prstGeom prst="rect">
            <a:avLst/>
          </a:prstGeom>
        </p:spPr>
      </p:pic>
    </p:spTree>
    <p:extLst>
      <p:ext uri="{BB962C8B-B14F-4D97-AF65-F5344CB8AC3E}">
        <p14:creationId xmlns:p14="http://schemas.microsoft.com/office/powerpoint/2010/main" val="3001778846"/>
      </p:ext>
    </p:extLst>
  </p:cSld>
  <p:clrMapOvr>
    <a:masterClrMapping/>
  </p:clrMapOvr>
  <mc:AlternateContent xmlns:mc="http://schemas.openxmlformats.org/markup-compatibility/2006" xmlns:p14="http://schemas.microsoft.com/office/powerpoint/2010/main">
    <mc:Choice Requires="p14">
      <p:transition spd="slow" p14:dur="2000" advTm="56778"/>
    </mc:Choice>
    <mc:Fallback xmlns="">
      <p:transition spd="slow" advTm="56778"/>
    </mc:Fallback>
  </mc:AlternateContent>
</p:sld>
</file>

<file path=ppt/theme/theme1.xml><?xml version="1.0" encoding="utf-8"?>
<a:theme xmlns:a="http://schemas.openxmlformats.org/drawingml/2006/main" name="Eduqas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73DC8F-AB9D-4910-94BF-5076350377AD}">
  <ds:schemaRefs>
    <ds:schemaRef ds:uri="36f98b4f-ba65-4a7d-9a34-48b23de556cb"/>
    <ds:schemaRef ds:uri="http://purl.org/dc/elements/1.1/"/>
    <ds:schemaRef ds:uri="http://schemas.microsoft.com/office/2006/metadata/properties"/>
    <ds:schemaRef ds:uri="cd497dfa-9c52-4b77-9510-d5d8b75d053a"/>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D9FB68D-A36F-4F40-9DDD-C7C8C55F1F0F}">
  <ds:schemaRefs>
    <ds:schemaRef ds:uri="http://schemas.microsoft.com/sharepoint/v3/contenttype/forms"/>
  </ds:schemaRefs>
</ds:datastoreItem>
</file>

<file path=customXml/itemProps3.xml><?xml version="1.0" encoding="utf-8"?>
<ds:datastoreItem xmlns:ds="http://schemas.openxmlformats.org/officeDocument/2006/customXml" ds:itemID="{55F0E5BF-AF49-4942-A51A-FC733D35DD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Eduqas PowerPoint Template</Template>
  <TotalTime>6471</TotalTime>
  <Words>7165</Words>
  <Application>Microsoft Office PowerPoint</Application>
  <PresentationFormat>On-screen Show (4:3)</PresentationFormat>
  <Paragraphs>495</Paragraphs>
  <Slides>60</Slides>
  <Notes>56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60</vt:i4>
      </vt:variant>
    </vt:vector>
  </HeadingPairs>
  <TitlesOfParts>
    <vt:vector size="68" baseType="lpstr">
      <vt:lpstr>Arial</vt:lpstr>
      <vt:lpstr>Calibri</vt:lpstr>
      <vt:lpstr>Gotham Rounded Book</vt:lpstr>
      <vt:lpstr>Segoe UI</vt:lpstr>
      <vt:lpstr>Symbol</vt:lpstr>
      <vt:lpstr>Times New Roman</vt:lpstr>
      <vt:lpstr>Wingdings</vt:lpstr>
      <vt:lpstr>Eduqas PowerPoint Template</vt:lpstr>
      <vt:lpstr>PowerPoint Presentation</vt:lpstr>
      <vt:lpstr>PowerPoint Presentation</vt:lpstr>
      <vt:lpstr> The front cover of the exam paper </vt:lpstr>
      <vt:lpstr>Question 1 general guidance</vt:lpstr>
      <vt:lpstr>Marking Question 1</vt:lpstr>
      <vt:lpstr>Marking Question 1</vt:lpstr>
      <vt:lpstr>Question 1 exemplar</vt:lpstr>
      <vt:lpstr>Question 2 general guidance</vt:lpstr>
      <vt:lpstr>Marking Question 2</vt:lpstr>
      <vt:lpstr>Marking Question 2</vt:lpstr>
      <vt:lpstr>Question 2 exemplar</vt:lpstr>
      <vt:lpstr>Question 3 general guidance</vt:lpstr>
      <vt:lpstr>Marking Question 3</vt:lpstr>
      <vt:lpstr>Marking Question 3</vt:lpstr>
      <vt:lpstr>Marking Question 3</vt:lpstr>
      <vt:lpstr>Question 3 exemplar</vt:lpstr>
      <vt:lpstr>Question 4 general guidance</vt:lpstr>
      <vt:lpstr>Marking Question 4</vt:lpstr>
      <vt:lpstr>Marking Question 4</vt:lpstr>
      <vt:lpstr>Question 4 exemplar</vt:lpstr>
      <vt:lpstr>Question 5 general guidance</vt:lpstr>
      <vt:lpstr>Marking Question 5</vt:lpstr>
      <vt:lpstr>Marking Question 5</vt:lpstr>
      <vt:lpstr>Question 5 exemplar</vt:lpstr>
      <vt:lpstr> The front cover of the exam paper </vt:lpstr>
      <vt:lpstr>Question 1 general guidance</vt:lpstr>
      <vt:lpstr>Marking Question 1</vt:lpstr>
      <vt:lpstr>Marking Question 1</vt:lpstr>
      <vt:lpstr>Question 1 exemplar</vt:lpstr>
      <vt:lpstr>Question 2 general guidance</vt:lpstr>
      <vt:lpstr>Marking Question 2</vt:lpstr>
      <vt:lpstr>Marking Question 2</vt:lpstr>
      <vt:lpstr>Question 2 exemplar</vt:lpstr>
      <vt:lpstr>Question 3 general guidance</vt:lpstr>
      <vt:lpstr>Marking Question 3</vt:lpstr>
      <vt:lpstr>Marking Question 3</vt:lpstr>
      <vt:lpstr>Question 3 exemplar</vt:lpstr>
      <vt:lpstr>Question 4 general guidance</vt:lpstr>
      <vt:lpstr>Marking Question 4</vt:lpstr>
      <vt:lpstr>Marking Question 4</vt:lpstr>
      <vt:lpstr>Question 4 exemplar</vt:lpstr>
      <vt:lpstr>Answering Question 5</vt:lpstr>
      <vt:lpstr>Marking Question 5</vt:lpstr>
      <vt:lpstr>Marking Question 5</vt:lpstr>
      <vt:lpstr>Answering Question 5 SPaG</vt:lpstr>
      <vt:lpstr>Answering Question 5 SPaG</vt:lpstr>
      <vt:lpstr>Question 5 exemplar</vt:lpstr>
      <vt:lpstr>Question 5 exemplar continued</vt:lpstr>
      <vt:lpstr>Question 6(a) general guidance</vt:lpstr>
      <vt:lpstr>Marking Question 6(a)</vt:lpstr>
      <vt:lpstr>Marking Question 6(a)</vt:lpstr>
      <vt:lpstr>Question 6a exemplar</vt:lpstr>
      <vt:lpstr>Question 6(b) general guidance</vt:lpstr>
      <vt:lpstr>Marking Question 6(b) </vt:lpstr>
      <vt:lpstr>Marking Question 6(b) </vt:lpstr>
      <vt:lpstr>Question 6b exemplar</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WJEC</dc:creator>
  <cp:lastModifiedBy>Morgan, Eira</cp:lastModifiedBy>
  <cp:revision>43</cp:revision>
  <cp:lastPrinted>2014-04-03T15:37:56Z</cp:lastPrinted>
  <dcterms:created xsi:type="dcterms:W3CDTF">2015-10-08T10:06:49Z</dcterms:created>
  <dcterms:modified xsi:type="dcterms:W3CDTF">2021-11-24T12:58:22Z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y fmtid="{D5CDD505-2E9C-101B-9397-08002B2CF9AE}" pid="3" name="Order">
    <vt:r8>25800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