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handoutMasterIdLst>
    <p:handoutMasterId r:id="rId41"/>
  </p:handoutMasterIdLst>
  <p:sldIdLst>
    <p:sldId id="256" r:id="rId5"/>
    <p:sldId id="333" r:id="rId6"/>
    <p:sldId id="334" r:id="rId7"/>
    <p:sldId id="351" r:id="rId8"/>
    <p:sldId id="339" r:id="rId9"/>
    <p:sldId id="340" r:id="rId10"/>
    <p:sldId id="341" r:id="rId11"/>
    <p:sldId id="346" r:id="rId12"/>
    <p:sldId id="359" r:id="rId13"/>
    <p:sldId id="360" r:id="rId14"/>
    <p:sldId id="361" r:id="rId15"/>
    <p:sldId id="363" r:id="rId16"/>
    <p:sldId id="342" r:id="rId17"/>
    <p:sldId id="330" r:id="rId18"/>
    <p:sldId id="352" r:id="rId19"/>
    <p:sldId id="345" r:id="rId20"/>
    <p:sldId id="344" r:id="rId21"/>
    <p:sldId id="353" r:id="rId22"/>
    <p:sldId id="354" r:id="rId23"/>
    <p:sldId id="355" r:id="rId24"/>
    <p:sldId id="357" r:id="rId25"/>
    <p:sldId id="356" r:id="rId26"/>
    <p:sldId id="374" r:id="rId27"/>
    <p:sldId id="358" r:id="rId28"/>
    <p:sldId id="365" r:id="rId29"/>
    <p:sldId id="366" r:id="rId30"/>
    <p:sldId id="367" r:id="rId31"/>
    <p:sldId id="368" r:id="rId32"/>
    <p:sldId id="373" r:id="rId33"/>
    <p:sldId id="369" r:id="rId34"/>
    <p:sldId id="335" r:id="rId35"/>
    <p:sldId id="336" r:id="rId36"/>
    <p:sldId id="364" r:id="rId37"/>
    <p:sldId id="314" r:id="rId38"/>
    <p:sldId id="332" r:id="rId39"/>
  </p:sldIdLst>
  <p:sldSz cx="9144000" cy="6858000" type="screen4x3"/>
  <p:notesSz cx="6794500"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7D7542-D5E4-40E9-B33D-896221BB5095}">
          <p14:sldIdLst>
            <p14:sldId id="256"/>
            <p14:sldId id="333"/>
            <p14:sldId id="334"/>
            <p14:sldId id="351"/>
            <p14:sldId id="339"/>
            <p14:sldId id="340"/>
            <p14:sldId id="341"/>
            <p14:sldId id="346"/>
            <p14:sldId id="359"/>
            <p14:sldId id="360"/>
            <p14:sldId id="361"/>
            <p14:sldId id="363"/>
            <p14:sldId id="342"/>
          </p14:sldIdLst>
        </p14:section>
        <p14:section name="Untitled Section" id="{B4290366-A12B-4A38-9E01-EB1EC1250637}">
          <p14:sldIdLst>
            <p14:sldId id="330"/>
            <p14:sldId id="352"/>
            <p14:sldId id="345"/>
            <p14:sldId id="344"/>
            <p14:sldId id="353"/>
            <p14:sldId id="354"/>
            <p14:sldId id="355"/>
            <p14:sldId id="357"/>
            <p14:sldId id="356"/>
            <p14:sldId id="374"/>
            <p14:sldId id="358"/>
            <p14:sldId id="365"/>
            <p14:sldId id="366"/>
            <p14:sldId id="367"/>
            <p14:sldId id="368"/>
            <p14:sldId id="373"/>
            <p14:sldId id="369"/>
            <p14:sldId id="335"/>
            <p14:sldId id="336"/>
            <p14:sldId id="364"/>
            <p14:sldId id="314"/>
            <p14:sldId id="3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0EB4B-4BF5-4C08-932B-8748348E880B}" v="2" dt="2020-09-28T12:48:37.61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86" d="100"/>
          <a:sy n="86" d="100"/>
        </p:scale>
        <p:origin x="1382"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David Robert" userId="a00f2682-70be-4a18-b2e5-9a1cf27d8b01" providerId="ADAL" clId="{B2B0282F-5BE1-453E-B86C-91E07004A0DA}"/>
    <pc:docChg chg="undo custSel addSld delSld modSld modSection">
      <pc:chgData name="Jones, David Robert" userId="a00f2682-70be-4a18-b2e5-9a1cf27d8b01" providerId="ADAL" clId="{B2B0282F-5BE1-453E-B86C-91E07004A0DA}" dt="2020-05-12T11:15:22.354" v="3814" actId="20577"/>
      <pc:docMkLst>
        <pc:docMk/>
      </pc:docMkLst>
      <pc:sldChg chg="delSp modSp">
        <pc:chgData name="Jones, David Robert" userId="a00f2682-70be-4a18-b2e5-9a1cf27d8b01" providerId="ADAL" clId="{B2B0282F-5BE1-453E-B86C-91E07004A0DA}" dt="2020-05-11T15:10:58.906" v="1552"/>
        <pc:sldMkLst>
          <pc:docMk/>
          <pc:sldMk cId="726066925" sldId="304"/>
        </pc:sldMkLst>
        <pc:spChg chg="del mod">
          <ac:chgData name="Jones, David Robert" userId="a00f2682-70be-4a18-b2e5-9a1cf27d8b01" providerId="ADAL" clId="{B2B0282F-5BE1-453E-B86C-91E07004A0DA}" dt="2020-05-11T15:10:58.906" v="1552"/>
          <ac:spMkLst>
            <pc:docMk/>
            <pc:sldMk cId="726066925" sldId="304"/>
            <ac:spMk id="2" creationId="{00000000-0000-0000-0000-000000000000}"/>
          </ac:spMkLst>
        </pc:spChg>
        <pc:spChg chg="mod">
          <ac:chgData name="Jones, David Robert" userId="a00f2682-70be-4a18-b2e5-9a1cf27d8b01" providerId="ADAL" clId="{B2B0282F-5BE1-453E-B86C-91E07004A0DA}" dt="2020-05-11T15:10:57.256" v="1550" actId="20577"/>
          <ac:spMkLst>
            <pc:docMk/>
            <pc:sldMk cId="726066925" sldId="304"/>
            <ac:spMk id="7" creationId="{00000000-0000-0000-0000-000000000000}"/>
          </ac:spMkLst>
        </pc:spChg>
      </pc:sldChg>
      <pc:sldChg chg="modSp">
        <pc:chgData name="Jones, David Robert" userId="a00f2682-70be-4a18-b2e5-9a1cf27d8b01" providerId="ADAL" clId="{B2B0282F-5BE1-453E-B86C-91E07004A0DA}" dt="2020-05-12T10:28:33.517" v="3447" actId="115"/>
        <pc:sldMkLst>
          <pc:docMk/>
          <pc:sldMk cId="3936461430" sldId="314"/>
        </pc:sldMkLst>
        <pc:spChg chg="mod">
          <ac:chgData name="Jones, David Robert" userId="a00f2682-70be-4a18-b2e5-9a1cf27d8b01" providerId="ADAL" clId="{B2B0282F-5BE1-453E-B86C-91E07004A0DA}" dt="2020-05-12T10:28:33.517" v="3447" actId="115"/>
          <ac:spMkLst>
            <pc:docMk/>
            <pc:sldMk cId="3936461430" sldId="314"/>
            <ac:spMk id="6" creationId="{00000000-0000-0000-0000-000000000000}"/>
          </ac:spMkLst>
        </pc:spChg>
      </pc:sldChg>
      <pc:sldChg chg="addSp delSp modSp">
        <pc:chgData name="Jones, David Robert" userId="a00f2682-70be-4a18-b2e5-9a1cf27d8b01" providerId="ADAL" clId="{B2B0282F-5BE1-453E-B86C-91E07004A0DA}" dt="2020-05-12T09:22:43.323" v="2767" actId="20577"/>
        <pc:sldMkLst>
          <pc:docMk/>
          <pc:sldMk cId="3596624945" sldId="330"/>
        </pc:sldMkLst>
        <pc:spChg chg="mod">
          <ac:chgData name="Jones, David Robert" userId="a00f2682-70be-4a18-b2e5-9a1cf27d8b01" providerId="ADAL" clId="{B2B0282F-5BE1-453E-B86C-91E07004A0DA}" dt="2020-05-12T09:22:43.323" v="2767" actId="20577"/>
          <ac:spMkLst>
            <pc:docMk/>
            <pc:sldMk cId="3596624945" sldId="330"/>
            <ac:spMk id="2" creationId="{00000000-0000-0000-0000-000000000000}"/>
          </ac:spMkLst>
        </pc:spChg>
        <pc:spChg chg="add del">
          <ac:chgData name="Jones, David Robert" userId="a00f2682-70be-4a18-b2e5-9a1cf27d8b01" providerId="ADAL" clId="{B2B0282F-5BE1-453E-B86C-91E07004A0DA}" dt="2020-05-11T15:24:10.831" v="1856"/>
          <ac:spMkLst>
            <pc:docMk/>
            <pc:sldMk cId="3596624945" sldId="330"/>
            <ac:spMk id="9" creationId="{9427C07B-CD29-4858-8A13-0C8FC3557900}"/>
          </ac:spMkLst>
        </pc:spChg>
        <pc:graphicFrameChg chg="modGraphic">
          <ac:chgData name="Jones, David Robert" userId="a00f2682-70be-4a18-b2e5-9a1cf27d8b01" providerId="ADAL" clId="{B2B0282F-5BE1-453E-B86C-91E07004A0DA}" dt="2020-05-11T14:56:22.677" v="1001" actId="20577"/>
          <ac:graphicFrameMkLst>
            <pc:docMk/>
            <pc:sldMk cId="3596624945" sldId="330"/>
            <ac:graphicFrameMk id="7" creationId="{00000000-0000-0000-0000-000000000000}"/>
          </ac:graphicFrameMkLst>
        </pc:graphicFrameChg>
        <pc:picChg chg="add mod">
          <ac:chgData name="Jones, David Robert" userId="a00f2682-70be-4a18-b2e5-9a1cf27d8b01" providerId="ADAL" clId="{B2B0282F-5BE1-453E-B86C-91E07004A0DA}" dt="2020-05-11T14:47:09.581" v="898" actId="1076"/>
          <ac:picMkLst>
            <pc:docMk/>
            <pc:sldMk cId="3596624945" sldId="330"/>
            <ac:picMk id="6" creationId="{3631DAC8-61A2-4B49-A6F3-332E8A7DB2C5}"/>
          </ac:picMkLst>
        </pc:picChg>
        <pc:picChg chg="add mod">
          <ac:chgData name="Jones, David Robert" userId="a00f2682-70be-4a18-b2e5-9a1cf27d8b01" providerId="ADAL" clId="{B2B0282F-5BE1-453E-B86C-91E07004A0DA}" dt="2020-05-11T14:48:36.038" v="906" actId="1076"/>
          <ac:picMkLst>
            <pc:docMk/>
            <pc:sldMk cId="3596624945" sldId="330"/>
            <ac:picMk id="8" creationId="{E9B9EF91-53D9-4DC6-B6BA-41801FB2D5E4}"/>
          </ac:picMkLst>
        </pc:picChg>
      </pc:sldChg>
      <pc:sldChg chg="addSp delSp modSp del">
        <pc:chgData name="Jones, David Robert" userId="a00f2682-70be-4a18-b2e5-9a1cf27d8b01" providerId="ADAL" clId="{B2B0282F-5BE1-453E-B86C-91E07004A0DA}" dt="2020-05-12T09:09:47.526" v="2484" actId="2696"/>
        <pc:sldMkLst>
          <pc:docMk/>
          <pc:sldMk cId="4090839497" sldId="333"/>
        </pc:sldMkLst>
        <pc:spChg chg="mod">
          <ac:chgData name="Jones, David Robert" userId="a00f2682-70be-4a18-b2e5-9a1cf27d8b01" providerId="ADAL" clId="{B2B0282F-5BE1-453E-B86C-91E07004A0DA}" dt="2020-05-11T14:54:36.169" v="935" actId="20577"/>
          <ac:spMkLst>
            <pc:docMk/>
            <pc:sldMk cId="4090839497" sldId="333"/>
            <ac:spMk id="2" creationId="{00000000-0000-0000-0000-000000000000}"/>
          </ac:spMkLst>
        </pc:spChg>
        <pc:spChg chg="add del mod">
          <ac:chgData name="Jones, David Robert" userId="a00f2682-70be-4a18-b2e5-9a1cf27d8b01" providerId="ADAL" clId="{B2B0282F-5BE1-453E-B86C-91E07004A0DA}" dt="2020-05-11T15:23:59.706" v="1854"/>
          <ac:spMkLst>
            <pc:docMk/>
            <pc:sldMk cId="4090839497" sldId="333"/>
            <ac:spMk id="4" creationId="{13C771C2-BE3C-4B71-BD62-F4C1BCACDA92}"/>
          </ac:spMkLst>
        </pc:spChg>
        <pc:spChg chg="add mod">
          <ac:chgData name="Jones, David Robert" userId="a00f2682-70be-4a18-b2e5-9a1cf27d8b01" providerId="ADAL" clId="{B2B0282F-5BE1-453E-B86C-91E07004A0DA}" dt="2020-05-12T09:05:00.691" v="2427" actId="20577"/>
          <ac:spMkLst>
            <pc:docMk/>
            <pc:sldMk cId="4090839497" sldId="333"/>
            <ac:spMk id="5" creationId="{C85EF00C-82D7-4DA7-AA59-FCBE8C77CA2B}"/>
          </ac:spMkLst>
        </pc:spChg>
      </pc:sldChg>
      <pc:sldChg chg="del">
        <pc:chgData name="Jones, David Robert" userId="a00f2682-70be-4a18-b2e5-9a1cf27d8b01" providerId="ADAL" clId="{B2B0282F-5BE1-453E-B86C-91E07004A0DA}" dt="2020-05-12T10:04:45.125" v="3110" actId="2696"/>
        <pc:sldMkLst>
          <pc:docMk/>
          <pc:sldMk cId="0" sldId="337"/>
        </pc:sldMkLst>
      </pc:sldChg>
      <pc:sldChg chg="del">
        <pc:chgData name="Jones, David Robert" userId="a00f2682-70be-4a18-b2e5-9a1cf27d8b01" providerId="ADAL" clId="{B2B0282F-5BE1-453E-B86C-91E07004A0DA}" dt="2020-05-11T14:22:11.857" v="0" actId="2696"/>
        <pc:sldMkLst>
          <pc:docMk/>
          <pc:sldMk cId="707766941" sldId="338"/>
        </pc:sldMkLst>
      </pc:sldChg>
      <pc:sldChg chg="addSp delSp modSp">
        <pc:chgData name="Jones, David Robert" userId="a00f2682-70be-4a18-b2e5-9a1cf27d8b01" providerId="ADAL" clId="{B2B0282F-5BE1-453E-B86C-91E07004A0DA}" dt="2020-05-12T09:47:04.322" v="2900" actId="20577"/>
        <pc:sldMkLst>
          <pc:docMk/>
          <pc:sldMk cId="3197019124" sldId="339"/>
        </pc:sldMkLst>
        <pc:spChg chg="del mod">
          <ac:chgData name="Jones, David Robert" userId="a00f2682-70be-4a18-b2e5-9a1cf27d8b01" providerId="ADAL" clId="{B2B0282F-5BE1-453E-B86C-91E07004A0DA}" dt="2020-05-11T15:19:45.251" v="1743"/>
          <ac:spMkLst>
            <pc:docMk/>
            <pc:sldMk cId="3197019124" sldId="339"/>
            <ac:spMk id="2" creationId="{00000000-0000-0000-0000-000000000000}"/>
          </ac:spMkLst>
        </pc:spChg>
        <pc:spChg chg="mod">
          <ac:chgData name="Jones, David Robert" userId="a00f2682-70be-4a18-b2e5-9a1cf27d8b01" providerId="ADAL" clId="{B2B0282F-5BE1-453E-B86C-91E07004A0DA}" dt="2020-05-11T15:19:54.751" v="1745" actId="1076"/>
          <ac:spMkLst>
            <pc:docMk/>
            <pc:sldMk cId="3197019124" sldId="339"/>
            <ac:spMk id="3" creationId="{00000000-0000-0000-0000-000000000000}"/>
          </ac:spMkLst>
        </pc:spChg>
        <pc:spChg chg="add mod">
          <ac:chgData name="Jones, David Robert" userId="a00f2682-70be-4a18-b2e5-9a1cf27d8b01" providerId="ADAL" clId="{B2B0282F-5BE1-453E-B86C-91E07004A0DA}" dt="2020-05-12T09:47:04.322" v="2900" actId="20577"/>
          <ac:spMkLst>
            <pc:docMk/>
            <pc:sldMk cId="3197019124" sldId="339"/>
            <ac:spMk id="4" creationId="{DBE9DFBF-AB9D-48E7-B037-EB6CF93D4A8F}"/>
          </ac:spMkLst>
        </pc:spChg>
        <pc:spChg chg="add del mod">
          <ac:chgData name="Jones, David Robert" userId="a00f2682-70be-4a18-b2e5-9a1cf27d8b01" providerId="ADAL" clId="{B2B0282F-5BE1-453E-B86C-91E07004A0DA}" dt="2020-05-11T15:19:49.907" v="1744"/>
          <ac:spMkLst>
            <pc:docMk/>
            <pc:sldMk cId="3197019124" sldId="339"/>
            <ac:spMk id="5" creationId="{4B207C7A-7A51-47C0-AEF5-A328ADE090BE}"/>
          </ac:spMkLst>
        </pc:spChg>
      </pc:sldChg>
      <pc:sldChg chg="addSp delSp modSp">
        <pc:chgData name="Jones, David Robert" userId="a00f2682-70be-4a18-b2e5-9a1cf27d8b01" providerId="ADAL" clId="{B2B0282F-5BE1-453E-B86C-91E07004A0DA}" dt="2020-05-12T09:51:41.958" v="3032" actId="20577"/>
        <pc:sldMkLst>
          <pc:docMk/>
          <pc:sldMk cId="162879875" sldId="340"/>
        </pc:sldMkLst>
        <pc:spChg chg="del mod">
          <ac:chgData name="Jones, David Robert" userId="a00f2682-70be-4a18-b2e5-9a1cf27d8b01" providerId="ADAL" clId="{B2B0282F-5BE1-453E-B86C-91E07004A0DA}" dt="2020-05-11T15:17:34.724" v="1730"/>
          <ac:spMkLst>
            <pc:docMk/>
            <pc:sldMk cId="162879875" sldId="340"/>
            <ac:spMk id="2" creationId="{00000000-0000-0000-0000-000000000000}"/>
          </ac:spMkLst>
        </pc:spChg>
        <pc:spChg chg="mod">
          <ac:chgData name="Jones, David Robert" userId="a00f2682-70be-4a18-b2e5-9a1cf27d8b01" providerId="ADAL" clId="{B2B0282F-5BE1-453E-B86C-91E07004A0DA}" dt="2020-05-12T09:51:41.958" v="3032" actId="20577"/>
          <ac:spMkLst>
            <pc:docMk/>
            <pc:sldMk cId="162879875" sldId="340"/>
            <ac:spMk id="3" creationId="{00000000-0000-0000-0000-000000000000}"/>
          </ac:spMkLst>
        </pc:spChg>
        <pc:spChg chg="add mod">
          <ac:chgData name="Jones, David Robert" userId="a00f2682-70be-4a18-b2e5-9a1cf27d8b01" providerId="ADAL" clId="{B2B0282F-5BE1-453E-B86C-91E07004A0DA}" dt="2020-05-12T09:47:12.894" v="2913" actId="20577"/>
          <ac:spMkLst>
            <pc:docMk/>
            <pc:sldMk cId="162879875" sldId="340"/>
            <ac:spMk id="4" creationId="{641CA2C5-6513-4AB3-804B-65F0E48B6B58}"/>
          </ac:spMkLst>
        </pc:spChg>
      </pc:sldChg>
      <pc:sldChg chg="addSp delSp modSp">
        <pc:chgData name="Jones, David Robert" userId="a00f2682-70be-4a18-b2e5-9a1cf27d8b01" providerId="ADAL" clId="{B2B0282F-5BE1-453E-B86C-91E07004A0DA}" dt="2020-05-12T09:51:57.544" v="3039" actId="20577"/>
        <pc:sldMkLst>
          <pc:docMk/>
          <pc:sldMk cId="2474971391" sldId="341"/>
        </pc:sldMkLst>
        <pc:spChg chg="del">
          <ac:chgData name="Jones, David Robert" userId="a00f2682-70be-4a18-b2e5-9a1cf27d8b01" providerId="ADAL" clId="{B2B0282F-5BE1-453E-B86C-91E07004A0DA}" dt="2020-05-11T15:18:20.012" v="1734"/>
          <ac:spMkLst>
            <pc:docMk/>
            <pc:sldMk cId="2474971391" sldId="341"/>
            <ac:spMk id="2" creationId="{00000000-0000-0000-0000-000000000000}"/>
          </ac:spMkLst>
        </pc:spChg>
        <pc:spChg chg="mod">
          <ac:chgData name="Jones, David Robert" userId="a00f2682-70be-4a18-b2e5-9a1cf27d8b01" providerId="ADAL" clId="{B2B0282F-5BE1-453E-B86C-91E07004A0DA}" dt="2020-05-12T09:51:57.544" v="3039" actId="20577"/>
          <ac:spMkLst>
            <pc:docMk/>
            <pc:sldMk cId="2474971391" sldId="341"/>
            <ac:spMk id="3" creationId="{00000000-0000-0000-0000-000000000000}"/>
          </ac:spMkLst>
        </pc:spChg>
        <pc:spChg chg="add mod">
          <ac:chgData name="Jones, David Robert" userId="a00f2682-70be-4a18-b2e5-9a1cf27d8b01" providerId="ADAL" clId="{B2B0282F-5BE1-453E-B86C-91E07004A0DA}" dt="2020-05-12T09:47:23.484" v="2926" actId="20577"/>
          <ac:spMkLst>
            <pc:docMk/>
            <pc:sldMk cId="2474971391" sldId="341"/>
            <ac:spMk id="4" creationId="{9FEB21E6-3260-431F-B75C-BE34D67CA303}"/>
          </ac:spMkLst>
        </pc:spChg>
        <pc:spChg chg="add del mod">
          <ac:chgData name="Jones, David Robert" userId="a00f2682-70be-4a18-b2e5-9a1cf27d8b01" providerId="ADAL" clId="{B2B0282F-5BE1-453E-B86C-91E07004A0DA}" dt="2020-05-11T15:18:35.965" v="1738"/>
          <ac:spMkLst>
            <pc:docMk/>
            <pc:sldMk cId="2474971391" sldId="341"/>
            <ac:spMk id="5" creationId="{3CF6136B-C142-4597-AADD-3A13D98D875A}"/>
          </ac:spMkLst>
        </pc:spChg>
      </pc:sldChg>
      <pc:sldChg chg="del">
        <pc:chgData name="Jones, David Robert" userId="a00f2682-70be-4a18-b2e5-9a1cf27d8b01" providerId="ADAL" clId="{B2B0282F-5BE1-453E-B86C-91E07004A0DA}" dt="2020-05-11T14:31:39.998" v="284"/>
        <pc:sldMkLst>
          <pc:docMk/>
          <pc:sldMk cId="1923737782" sldId="342"/>
        </pc:sldMkLst>
      </pc:sldChg>
      <pc:sldChg chg="addSp delSp modSp">
        <pc:chgData name="Jones, David Robert" userId="a00f2682-70be-4a18-b2e5-9a1cf27d8b01" providerId="ADAL" clId="{B2B0282F-5BE1-453E-B86C-91E07004A0DA}" dt="2020-05-12T09:22:13.066" v="2764" actId="20577"/>
        <pc:sldMkLst>
          <pc:docMk/>
          <pc:sldMk cId="3969608725" sldId="342"/>
        </pc:sldMkLst>
        <pc:spChg chg="del mod">
          <ac:chgData name="Jones, David Robert" userId="a00f2682-70be-4a18-b2e5-9a1cf27d8b01" providerId="ADAL" clId="{B2B0282F-5BE1-453E-B86C-91E07004A0DA}" dt="2020-05-11T15:21:36.922" v="1801"/>
          <ac:spMkLst>
            <pc:docMk/>
            <pc:sldMk cId="3969608725" sldId="342"/>
            <ac:spMk id="2" creationId="{00000000-0000-0000-0000-000000000000}"/>
          </ac:spMkLst>
        </pc:spChg>
        <pc:spChg chg="mod">
          <ac:chgData name="Jones, David Robert" userId="a00f2682-70be-4a18-b2e5-9a1cf27d8b01" providerId="ADAL" clId="{B2B0282F-5BE1-453E-B86C-91E07004A0DA}" dt="2020-05-12T09:22:13.066" v="2764" actId="20577"/>
          <ac:spMkLst>
            <pc:docMk/>
            <pc:sldMk cId="3969608725" sldId="342"/>
            <ac:spMk id="3" creationId="{00000000-0000-0000-0000-000000000000}"/>
          </ac:spMkLst>
        </pc:spChg>
        <pc:spChg chg="add mod">
          <ac:chgData name="Jones, David Robert" userId="a00f2682-70be-4a18-b2e5-9a1cf27d8b01" providerId="ADAL" clId="{B2B0282F-5BE1-453E-B86C-91E07004A0DA}" dt="2020-05-11T15:21:28.998" v="1800" actId="20577"/>
          <ac:spMkLst>
            <pc:docMk/>
            <pc:sldMk cId="3969608725" sldId="342"/>
            <ac:spMk id="4" creationId="{178C58A2-0793-4D40-A964-FB5519D9A6EE}"/>
          </ac:spMkLst>
        </pc:spChg>
        <pc:spChg chg="add del mod">
          <ac:chgData name="Jones, David Robert" userId="a00f2682-70be-4a18-b2e5-9a1cf27d8b01" providerId="ADAL" clId="{B2B0282F-5BE1-453E-B86C-91E07004A0DA}" dt="2020-05-11T15:21:40.438" v="1802"/>
          <ac:spMkLst>
            <pc:docMk/>
            <pc:sldMk cId="3969608725" sldId="342"/>
            <ac:spMk id="5" creationId="{83569361-ACDD-4F2B-8901-EA8FD39B0BBC}"/>
          </ac:spMkLst>
        </pc:spChg>
      </pc:sldChg>
      <pc:sldChg chg="modSp del">
        <pc:chgData name="Jones, David Robert" userId="a00f2682-70be-4a18-b2e5-9a1cf27d8b01" providerId="ADAL" clId="{B2B0282F-5BE1-453E-B86C-91E07004A0DA}" dt="2020-05-11T14:49:56.387" v="910" actId="2696"/>
        <pc:sldMkLst>
          <pc:docMk/>
          <pc:sldMk cId="2340301775" sldId="343"/>
        </pc:sldMkLst>
        <pc:graphicFrameChg chg="modGraphic">
          <ac:chgData name="Jones, David Robert" userId="a00f2682-70be-4a18-b2e5-9a1cf27d8b01" providerId="ADAL" clId="{B2B0282F-5BE1-453E-B86C-91E07004A0DA}" dt="2020-05-11T14:49:27.061" v="909" actId="2165"/>
          <ac:graphicFrameMkLst>
            <pc:docMk/>
            <pc:sldMk cId="2340301775" sldId="343"/>
            <ac:graphicFrameMk id="7" creationId="{00000000-0000-0000-0000-000000000000}"/>
          </ac:graphicFrameMkLst>
        </pc:graphicFrameChg>
      </pc:sldChg>
      <pc:sldChg chg="addSp delSp modSp">
        <pc:chgData name="Jones, David Robert" userId="a00f2682-70be-4a18-b2e5-9a1cf27d8b01" providerId="ADAL" clId="{B2B0282F-5BE1-453E-B86C-91E07004A0DA}" dt="2020-05-12T09:23:04.425" v="2773" actId="20577"/>
        <pc:sldMkLst>
          <pc:docMk/>
          <pc:sldMk cId="471430336" sldId="344"/>
        </pc:sldMkLst>
        <pc:spChg chg="del">
          <ac:chgData name="Jones, David Robert" userId="a00f2682-70be-4a18-b2e5-9a1cf27d8b01" providerId="ADAL" clId="{B2B0282F-5BE1-453E-B86C-91E07004A0DA}" dt="2020-05-11T15:23:46.929" v="1852"/>
          <ac:spMkLst>
            <pc:docMk/>
            <pc:sldMk cId="471430336" sldId="344"/>
            <ac:spMk id="2" creationId="{00000000-0000-0000-0000-000000000000}"/>
          </ac:spMkLst>
        </pc:spChg>
        <pc:spChg chg="add del mod">
          <ac:chgData name="Jones, David Robert" userId="a00f2682-70be-4a18-b2e5-9a1cf27d8b01" providerId="ADAL" clId="{B2B0282F-5BE1-453E-B86C-91E07004A0DA}" dt="2020-05-11T15:23:50.628" v="1853"/>
          <ac:spMkLst>
            <pc:docMk/>
            <pc:sldMk cId="471430336" sldId="344"/>
            <ac:spMk id="3" creationId="{9F4A0A82-69ED-45D6-8BE7-C15DE25C18FE}"/>
          </ac:spMkLst>
        </pc:spChg>
        <pc:spChg chg="add mod">
          <ac:chgData name="Jones, David Robert" userId="a00f2682-70be-4a18-b2e5-9a1cf27d8b01" providerId="ADAL" clId="{B2B0282F-5BE1-453E-B86C-91E07004A0DA}" dt="2020-05-12T09:23:04.425" v="2773" actId="20577"/>
          <ac:spMkLst>
            <pc:docMk/>
            <pc:sldMk cId="471430336" sldId="344"/>
            <ac:spMk id="6" creationId="{54046715-78FE-4C5D-B2A4-C176D216BA7B}"/>
          </ac:spMkLst>
        </pc:spChg>
        <pc:graphicFrameChg chg="mod modGraphic">
          <ac:chgData name="Jones, David Robert" userId="a00f2682-70be-4a18-b2e5-9a1cf27d8b01" providerId="ADAL" clId="{B2B0282F-5BE1-453E-B86C-91E07004A0DA}" dt="2020-05-12T09:02:55.746" v="2407" actId="14100"/>
          <ac:graphicFrameMkLst>
            <pc:docMk/>
            <pc:sldMk cId="471430336" sldId="344"/>
            <ac:graphicFrameMk id="7" creationId="{00000000-0000-0000-0000-000000000000}"/>
          </ac:graphicFrameMkLst>
        </pc:graphicFrameChg>
      </pc:sldChg>
      <pc:sldChg chg="addSp delSp modSp">
        <pc:chgData name="Jones, David Robert" userId="a00f2682-70be-4a18-b2e5-9a1cf27d8b01" providerId="ADAL" clId="{B2B0282F-5BE1-453E-B86C-91E07004A0DA}" dt="2020-05-12T09:22:59.329" v="2771" actId="20577"/>
        <pc:sldMkLst>
          <pc:docMk/>
          <pc:sldMk cId="2562766589" sldId="345"/>
        </pc:sldMkLst>
        <pc:spChg chg="del">
          <ac:chgData name="Jones, David Robert" userId="a00f2682-70be-4a18-b2e5-9a1cf27d8b01" providerId="ADAL" clId="{B2B0282F-5BE1-453E-B86C-91E07004A0DA}" dt="2020-05-11T15:23:26.035" v="1849"/>
          <ac:spMkLst>
            <pc:docMk/>
            <pc:sldMk cId="2562766589" sldId="345"/>
            <ac:spMk id="2" creationId="{00000000-0000-0000-0000-000000000000}"/>
          </ac:spMkLst>
        </pc:spChg>
        <pc:spChg chg="add del mod">
          <ac:chgData name="Jones, David Robert" userId="a00f2682-70be-4a18-b2e5-9a1cf27d8b01" providerId="ADAL" clId="{B2B0282F-5BE1-453E-B86C-91E07004A0DA}" dt="2020-05-11T15:23:36.585" v="1851"/>
          <ac:spMkLst>
            <pc:docMk/>
            <pc:sldMk cId="2562766589" sldId="345"/>
            <ac:spMk id="3" creationId="{35D6FDBD-31D5-4192-A2B1-DAC04007DB45}"/>
          </ac:spMkLst>
        </pc:spChg>
        <pc:spChg chg="del">
          <ac:chgData name="Jones, David Robert" userId="a00f2682-70be-4a18-b2e5-9a1cf27d8b01" providerId="ADAL" clId="{B2B0282F-5BE1-453E-B86C-91E07004A0DA}" dt="2020-05-11T15:23:31.429" v="1850"/>
          <ac:spMkLst>
            <pc:docMk/>
            <pc:sldMk cId="2562766589" sldId="345"/>
            <ac:spMk id="5" creationId="{00000000-0000-0000-0000-000000000000}"/>
          </ac:spMkLst>
        </pc:spChg>
        <pc:spChg chg="add mod">
          <ac:chgData name="Jones, David Robert" userId="a00f2682-70be-4a18-b2e5-9a1cf27d8b01" providerId="ADAL" clId="{B2B0282F-5BE1-453E-B86C-91E07004A0DA}" dt="2020-05-12T09:22:59.329" v="2771" actId="20577"/>
          <ac:spMkLst>
            <pc:docMk/>
            <pc:sldMk cId="2562766589" sldId="345"/>
            <ac:spMk id="6" creationId="{476D110C-A794-4A8D-A5A2-07F892C920C5}"/>
          </ac:spMkLst>
        </pc:spChg>
        <pc:graphicFrameChg chg="mod modGraphic">
          <ac:chgData name="Jones, David Robert" userId="a00f2682-70be-4a18-b2e5-9a1cf27d8b01" providerId="ADAL" clId="{B2B0282F-5BE1-453E-B86C-91E07004A0DA}" dt="2020-05-12T09:02:16.561" v="2404" actId="20577"/>
          <ac:graphicFrameMkLst>
            <pc:docMk/>
            <pc:sldMk cId="2562766589" sldId="345"/>
            <ac:graphicFrameMk id="7" creationId="{00000000-0000-0000-0000-000000000000}"/>
          </ac:graphicFrameMkLst>
        </pc:graphicFrameChg>
        <pc:picChg chg="add mod">
          <ac:chgData name="Jones, David Robert" userId="a00f2682-70be-4a18-b2e5-9a1cf27d8b01" providerId="ADAL" clId="{B2B0282F-5BE1-453E-B86C-91E07004A0DA}" dt="2020-05-12T09:01:55.855" v="2393" actId="1076"/>
          <ac:picMkLst>
            <pc:docMk/>
            <pc:sldMk cId="2562766589" sldId="345"/>
            <ac:picMk id="4" creationId="{315CF235-0838-4D35-9D1D-2FB6545EC581}"/>
          </ac:picMkLst>
        </pc:picChg>
      </pc:sldChg>
      <pc:sldChg chg="add del">
        <pc:chgData name="Jones, David Robert" userId="a00f2682-70be-4a18-b2e5-9a1cf27d8b01" providerId="ADAL" clId="{B2B0282F-5BE1-453E-B86C-91E07004A0DA}" dt="2020-05-11T14:53:03.457" v="919"/>
        <pc:sldMkLst>
          <pc:docMk/>
          <pc:sldMk cId="637937053" sldId="346"/>
        </pc:sldMkLst>
      </pc:sldChg>
      <pc:sldChg chg="del">
        <pc:chgData name="Jones, David Robert" userId="a00f2682-70be-4a18-b2e5-9a1cf27d8b01" providerId="ADAL" clId="{B2B0282F-5BE1-453E-B86C-91E07004A0DA}" dt="2020-05-11T14:59:41.906" v="1009" actId="2696"/>
        <pc:sldMkLst>
          <pc:docMk/>
          <pc:sldMk cId="1410587109" sldId="346"/>
        </pc:sldMkLst>
      </pc:sldChg>
      <pc:sldChg chg="addSp delSp modSp">
        <pc:chgData name="Jones, David Robert" userId="a00f2682-70be-4a18-b2e5-9a1cf27d8b01" providerId="ADAL" clId="{B2B0282F-5BE1-453E-B86C-91E07004A0DA}" dt="2020-05-12T09:47:44.666" v="2939" actId="20577"/>
        <pc:sldMkLst>
          <pc:docMk/>
          <pc:sldMk cId="4013442508" sldId="346"/>
        </pc:sldMkLst>
        <pc:spChg chg="del">
          <ac:chgData name="Jones, David Robert" userId="a00f2682-70be-4a18-b2e5-9a1cf27d8b01" providerId="ADAL" clId="{B2B0282F-5BE1-453E-B86C-91E07004A0DA}" dt="2020-05-11T15:20:17.311" v="1746"/>
          <ac:spMkLst>
            <pc:docMk/>
            <pc:sldMk cId="4013442508" sldId="346"/>
            <ac:spMk id="2" creationId="{00000000-0000-0000-0000-000000000000}"/>
          </ac:spMkLst>
        </pc:spChg>
        <pc:spChg chg="mod">
          <ac:chgData name="Jones, David Robert" userId="a00f2682-70be-4a18-b2e5-9a1cf27d8b01" providerId="ADAL" clId="{B2B0282F-5BE1-453E-B86C-91E07004A0DA}" dt="2020-05-11T15:20:27.937" v="1748" actId="1076"/>
          <ac:spMkLst>
            <pc:docMk/>
            <pc:sldMk cId="4013442508" sldId="346"/>
            <ac:spMk id="3" creationId="{00000000-0000-0000-0000-000000000000}"/>
          </ac:spMkLst>
        </pc:spChg>
        <pc:spChg chg="add mod">
          <ac:chgData name="Jones, David Robert" userId="a00f2682-70be-4a18-b2e5-9a1cf27d8b01" providerId="ADAL" clId="{B2B0282F-5BE1-453E-B86C-91E07004A0DA}" dt="2020-05-12T09:47:44.666" v="2939" actId="20577"/>
          <ac:spMkLst>
            <pc:docMk/>
            <pc:sldMk cId="4013442508" sldId="346"/>
            <ac:spMk id="4" creationId="{D6C1A451-3360-40D1-A143-CA546B9BD5A6}"/>
          </ac:spMkLst>
        </pc:spChg>
        <pc:spChg chg="add del mod">
          <ac:chgData name="Jones, David Robert" userId="a00f2682-70be-4a18-b2e5-9a1cf27d8b01" providerId="ADAL" clId="{B2B0282F-5BE1-453E-B86C-91E07004A0DA}" dt="2020-05-11T15:20:20.780" v="1747"/>
          <ac:spMkLst>
            <pc:docMk/>
            <pc:sldMk cId="4013442508" sldId="346"/>
            <ac:spMk id="5" creationId="{FBEF37F7-E4A5-40D4-B265-5BF11AB65C1E}"/>
          </ac:spMkLst>
        </pc:spChg>
      </pc:sldChg>
      <pc:sldChg chg="addSp delSp modSp del">
        <pc:chgData name="Jones, David Robert" userId="a00f2682-70be-4a18-b2e5-9a1cf27d8b01" providerId="ADAL" clId="{B2B0282F-5BE1-453E-B86C-91E07004A0DA}" dt="2020-05-12T09:03:53.866" v="2408" actId="2696"/>
        <pc:sldMkLst>
          <pc:docMk/>
          <pc:sldMk cId="1023438963" sldId="347"/>
        </pc:sldMkLst>
        <pc:spChg chg="mod">
          <ac:chgData name="Jones, David Robert" userId="a00f2682-70be-4a18-b2e5-9a1cf27d8b01" providerId="ADAL" clId="{B2B0282F-5BE1-453E-B86C-91E07004A0DA}" dt="2020-05-11T15:25:18.056" v="1868" actId="20577"/>
          <ac:spMkLst>
            <pc:docMk/>
            <pc:sldMk cId="1023438963" sldId="347"/>
            <ac:spMk id="2" creationId="{00000000-0000-0000-0000-000000000000}"/>
          </ac:spMkLst>
        </pc:spChg>
        <pc:graphicFrameChg chg="modGraphic">
          <ac:chgData name="Jones, David Robert" userId="a00f2682-70be-4a18-b2e5-9a1cf27d8b01" providerId="ADAL" clId="{B2B0282F-5BE1-453E-B86C-91E07004A0DA}" dt="2020-05-11T15:30:15.132" v="1911" actId="20577"/>
          <ac:graphicFrameMkLst>
            <pc:docMk/>
            <pc:sldMk cId="1023438963" sldId="347"/>
            <ac:graphicFrameMk id="7" creationId="{00000000-0000-0000-0000-000000000000}"/>
          </ac:graphicFrameMkLst>
        </pc:graphicFrameChg>
        <pc:picChg chg="add mod">
          <ac:chgData name="Jones, David Robert" userId="a00f2682-70be-4a18-b2e5-9a1cf27d8b01" providerId="ADAL" clId="{B2B0282F-5BE1-453E-B86C-91E07004A0DA}" dt="2020-05-11T15:29:12.493" v="1872" actId="14100"/>
          <ac:picMkLst>
            <pc:docMk/>
            <pc:sldMk cId="1023438963" sldId="347"/>
            <ac:picMk id="6" creationId="{0CDC6250-2B3F-4DD0-BB36-265D563705B1}"/>
          </ac:picMkLst>
        </pc:picChg>
        <pc:picChg chg="del">
          <ac:chgData name="Jones, David Robert" userId="a00f2682-70be-4a18-b2e5-9a1cf27d8b01" providerId="ADAL" clId="{B2B0282F-5BE1-453E-B86C-91E07004A0DA}" dt="2020-05-11T15:25:26.641" v="1869"/>
          <ac:picMkLst>
            <pc:docMk/>
            <pc:sldMk cId="1023438963" sldId="347"/>
            <ac:picMk id="8" creationId="{E9B9EF91-53D9-4DC6-B6BA-41801FB2D5E4}"/>
          </ac:picMkLst>
        </pc:picChg>
      </pc:sldChg>
      <pc:sldChg chg="modSp del">
        <pc:chgData name="Jones, David Robert" userId="a00f2682-70be-4a18-b2e5-9a1cf27d8b01" providerId="ADAL" clId="{B2B0282F-5BE1-453E-B86C-91E07004A0DA}" dt="2020-05-12T09:03:56.939" v="2409" actId="2696"/>
        <pc:sldMkLst>
          <pc:docMk/>
          <pc:sldMk cId="3255646942" sldId="348"/>
        </pc:sldMkLst>
        <pc:spChg chg="mod">
          <ac:chgData name="Jones, David Robert" userId="a00f2682-70be-4a18-b2e5-9a1cf27d8b01" providerId="ADAL" clId="{B2B0282F-5BE1-453E-B86C-91E07004A0DA}" dt="2020-05-11T15:30:41.273" v="1920" actId="6549"/>
          <ac:spMkLst>
            <pc:docMk/>
            <pc:sldMk cId="3255646942" sldId="348"/>
            <ac:spMk id="6" creationId="{476D110C-A794-4A8D-A5A2-07F892C920C5}"/>
          </ac:spMkLst>
        </pc:spChg>
      </pc:sldChg>
      <pc:sldChg chg="modSp del">
        <pc:chgData name="Jones, David Robert" userId="a00f2682-70be-4a18-b2e5-9a1cf27d8b01" providerId="ADAL" clId="{B2B0282F-5BE1-453E-B86C-91E07004A0DA}" dt="2020-05-12T09:03:59.419" v="2410" actId="2696"/>
        <pc:sldMkLst>
          <pc:docMk/>
          <pc:sldMk cId="893975649" sldId="349"/>
        </pc:sldMkLst>
        <pc:spChg chg="mod">
          <ac:chgData name="Jones, David Robert" userId="a00f2682-70be-4a18-b2e5-9a1cf27d8b01" providerId="ADAL" clId="{B2B0282F-5BE1-453E-B86C-91E07004A0DA}" dt="2020-05-11T15:31:08.556" v="1929" actId="20577"/>
          <ac:spMkLst>
            <pc:docMk/>
            <pc:sldMk cId="893975649" sldId="349"/>
            <ac:spMk id="6" creationId="{54046715-78FE-4C5D-B2A4-C176D216BA7B}"/>
          </ac:spMkLst>
        </pc:spChg>
        <pc:graphicFrameChg chg="modGraphic">
          <ac:chgData name="Jones, David Robert" userId="a00f2682-70be-4a18-b2e5-9a1cf27d8b01" providerId="ADAL" clId="{B2B0282F-5BE1-453E-B86C-91E07004A0DA}" dt="2020-05-11T15:32:47.675" v="1959" actId="20577"/>
          <ac:graphicFrameMkLst>
            <pc:docMk/>
            <pc:sldMk cId="893975649" sldId="349"/>
            <ac:graphicFrameMk id="7" creationId="{00000000-0000-0000-0000-000000000000}"/>
          </ac:graphicFrameMkLst>
        </pc:graphicFrameChg>
      </pc:sldChg>
      <pc:sldChg chg="modSp del">
        <pc:chgData name="Jones, David Robert" userId="a00f2682-70be-4a18-b2e5-9a1cf27d8b01" providerId="ADAL" clId="{B2B0282F-5BE1-453E-B86C-91E07004A0DA}" dt="2020-05-12T09:04:01.790" v="2411" actId="2696"/>
        <pc:sldMkLst>
          <pc:docMk/>
          <pc:sldMk cId="3496723335" sldId="350"/>
        </pc:sldMkLst>
        <pc:spChg chg="mod">
          <ac:chgData name="Jones, David Robert" userId="a00f2682-70be-4a18-b2e5-9a1cf27d8b01" providerId="ADAL" clId="{B2B0282F-5BE1-453E-B86C-91E07004A0DA}" dt="2020-05-11T15:33:59.570" v="1969" actId="207"/>
          <ac:spMkLst>
            <pc:docMk/>
            <pc:sldMk cId="3496723335" sldId="350"/>
            <ac:spMk id="3" creationId="{00000000-0000-0000-0000-000000000000}"/>
          </ac:spMkLst>
        </pc:spChg>
        <pc:spChg chg="mod">
          <ac:chgData name="Jones, David Robert" userId="a00f2682-70be-4a18-b2e5-9a1cf27d8b01" providerId="ADAL" clId="{B2B0282F-5BE1-453E-B86C-91E07004A0DA}" dt="2020-05-11T15:33:16.026" v="1968" actId="20577"/>
          <ac:spMkLst>
            <pc:docMk/>
            <pc:sldMk cId="3496723335" sldId="350"/>
            <ac:spMk id="5" creationId="{C85EF00C-82D7-4DA7-AA59-FCBE8C77CA2B}"/>
          </ac:spMkLst>
        </pc:spChg>
      </pc:sldChg>
      <pc:sldChg chg="addSp delSp modSp">
        <pc:chgData name="Jones, David Robert" userId="a00f2682-70be-4a18-b2e5-9a1cf27d8b01" providerId="ADAL" clId="{B2B0282F-5BE1-453E-B86C-91E07004A0DA}" dt="2020-05-12T09:54:56.054" v="3084" actId="478"/>
        <pc:sldMkLst>
          <pc:docMk/>
          <pc:sldMk cId="2506923183" sldId="351"/>
        </pc:sldMkLst>
        <pc:spChg chg="del mod">
          <ac:chgData name="Jones, David Robert" userId="a00f2682-70be-4a18-b2e5-9a1cf27d8b01" providerId="ADAL" clId="{B2B0282F-5BE1-453E-B86C-91E07004A0DA}" dt="2020-05-12T09:44:03.992" v="2880"/>
          <ac:spMkLst>
            <pc:docMk/>
            <pc:sldMk cId="2506923183" sldId="351"/>
            <ac:spMk id="3" creationId="{00000000-0000-0000-0000-000000000000}"/>
          </ac:spMkLst>
        </pc:spChg>
        <pc:spChg chg="del mod">
          <ac:chgData name="Jones, David Robert" userId="a00f2682-70be-4a18-b2e5-9a1cf27d8b01" providerId="ADAL" clId="{B2B0282F-5BE1-453E-B86C-91E07004A0DA}" dt="2020-05-12T09:54:56.054" v="3084" actId="478"/>
          <ac:spMkLst>
            <pc:docMk/>
            <pc:sldMk cId="2506923183" sldId="351"/>
            <ac:spMk id="4" creationId="{DBE9DFBF-AB9D-48E7-B037-EB6CF93D4A8F}"/>
          </ac:spMkLst>
        </pc:spChg>
        <pc:picChg chg="add mod">
          <ac:chgData name="Jones, David Robert" userId="a00f2682-70be-4a18-b2e5-9a1cf27d8b01" providerId="ADAL" clId="{B2B0282F-5BE1-453E-B86C-91E07004A0DA}" dt="2020-05-12T09:46:02.711" v="2886" actId="1076"/>
          <ac:picMkLst>
            <pc:docMk/>
            <pc:sldMk cId="2506923183" sldId="351"/>
            <ac:picMk id="5" creationId="{57E63F1C-DD4E-48DE-8BDC-7FCC6251A4EF}"/>
          </ac:picMkLst>
        </pc:picChg>
        <pc:picChg chg="add mod">
          <ac:chgData name="Jones, David Robert" userId="a00f2682-70be-4a18-b2e5-9a1cf27d8b01" providerId="ADAL" clId="{B2B0282F-5BE1-453E-B86C-91E07004A0DA}" dt="2020-05-12T09:45:58.015" v="2885" actId="1076"/>
          <ac:picMkLst>
            <pc:docMk/>
            <pc:sldMk cId="2506923183" sldId="351"/>
            <ac:picMk id="6" creationId="{5608195C-DA09-4C6F-9B83-B280594C1F15}"/>
          </ac:picMkLst>
        </pc:picChg>
      </pc:sldChg>
      <pc:sldChg chg="delSp modSp">
        <pc:chgData name="Jones, David Robert" userId="a00f2682-70be-4a18-b2e5-9a1cf27d8b01" providerId="ADAL" clId="{B2B0282F-5BE1-453E-B86C-91E07004A0DA}" dt="2020-05-12T09:22:54.185" v="2769" actId="20577"/>
        <pc:sldMkLst>
          <pc:docMk/>
          <pc:sldMk cId="420255258" sldId="352"/>
        </pc:sldMkLst>
        <pc:spChg chg="mod">
          <ac:chgData name="Jones, David Robert" userId="a00f2682-70be-4a18-b2e5-9a1cf27d8b01" providerId="ADAL" clId="{B2B0282F-5BE1-453E-B86C-91E07004A0DA}" dt="2020-05-12T09:22:54.185" v="2769" actId="20577"/>
          <ac:spMkLst>
            <pc:docMk/>
            <pc:sldMk cId="420255258" sldId="352"/>
            <ac:spMk id="2" creationId="{00000000-0000-0000-0000-000000000000}"/>
          </ac:spMkLst>
        </pc:spChg>
        <pc:graphicFrameChg chg="mod modGraphic">
          <ac:chgData name="Jones, David Robert" userId="a00f2682-70be-4a18-b2e5-9a1cf27d8b01" providerId="ADAL" clId="{B2B0282F-5BE1-453E-B86C-91E07004A0DA}" dt="2020-05-12T09:01:40.703" v="2391" actId="20577"/>
          <ac:graphicFrameMkLst>
            <pc:docMk/>
            <pc:sldMk cId="420255258" sldId="352"/>
            <ac:graphicFrameMk id="7" creationId="{00000000-0000-0000-0000-000000000000}"/>
          </ac:graphicFrameMkLst>
        </pc:graphicFrameChg>
        <pc:picChg chg="del">
          <ac:chgData name="Jones, David Robert" userId="a00f2682-70be-4a18-b2e5-9a1cf27d8b01" providerId="ADAL" clId="{B2B0282F-5BE1-453E-B86C-91E07004A0DA}" dt="2020-05-12T08:43:51.864" v="2048" actId="478"/>
          <ac:picMkLst>
            <pc:docMk/>
            <pc:sldMk cId="420255258" sldId="352"/>
            <ac:picMk id="8" creationId="{E9B9EF91-53D9-4DC6-B6BA-41801FB2D5E4}"/>
          </ac:picMkLst>
        </pc:picChg>
      </pc:sldChg>
      <pc:sldChg chg="modSp">
        <pc:chgData name="Jones, David Robert" userId="a00f2682-70be-4a18-b2e5-9a1cf27d8b01" providerId="ADAL" clId="{B2B0282F-5BE1-453E-B86C-91E07004A0DA}" dt="2020-05-12T09:23:12.288" v="2775" actId="20577"/>
        <pc:sldMkLst>
          <pc:docMk/>
          <pc:sldMk cId="1969495446" sldId="353"/>
        </pc:sldMkLst>
        <pc:spChg chg="mod">
          <ac:chgData name="Jones, David Robert" userId="a00f2682-70be-4a18-b2e5-9a1cf27d8b01" providerId="ADAL" clId="{B2B0282F-5BE1-453E-B86C-91E07004A0DA}" dt="2020-05-12T09:23:12.288" v="2775" actId="20577"/>
          <ac:spMkLst>
            <pc:docMk/>
            <pc:sldMk cId="1969495446" sldId="353"/>
            <ac:spMk id="6" creationId="{54046715-78FE-4C5D-B2A4-C176D216BA7B}"/>
          </ac:spMkLst>
        </pc:spChg>
        <pc:graphicFrameChg chg="mod modGraphic">
          <ac:chgData name="Jones, David Robert" userId="a00f2682-70be-4a18-b2e5-9a1cf27d8b01" providerId="ADAL" clId="{B2B0282F-5BE1-453E-B86C-91E07004A0DA}" dt="2020-05-12T09:20:22.739" v="2720" actId="6549"/>
          <ac:graphicFrameMkLst>
            <pc:docMk/>
            <pc:sldMk cId="1969495446" sldId="353"/>
            <ac:graphicFrameMk id="7" creationId="{00000000-0000-0000-0000-000000000000}"/>
          </ac:graphicFrameMkLst>
        </pc:graphicFrameChg>
      </pc:sldChg>
      <pc:sldChg chg="del">
        <pc:chgData name="Jones, David Robert" userId="a00f2682-70be-4a18-b2e5-9a1cf27d8b01" providerId="ADAL" clId="{B2B0282F-5BE1-453E-B86C-91E07004A0DA}" dt="2020-05-12T09:00:01.494" v="2327" actId="2696"/>
        <pc:sldMkLst>
          <pc:docMk/>
          <pc:sldMk cId="4035630828" sldId="353"/>
        </pc:sldMkLst>
      </pc:sldChg>
      <pc:sldChg chg="addSp modSp">
        <pc:chgData name="Jones, David Robert" userId="a00f2682-70be-4a18-b2e5-9a1cf27d8b01" providerId="ADAL" clId="{B2B0282F-5BE1-453E-B86C-91E07004A0DA}" dt="2020-05-12T09:23:17.547" v="2777" actId="20577"/>
        <pc:sldMkLst>
          <pc:docMk/>
          <pc:sldMk cId="974509603" sldId="354"/>
        </pc:sldMkLst>
        <pc:spChg chg="mod">
          <ac:chgData name="Jones, David Robert" userId="a00f2682-70be-4a18-b2e5-9a1cf27d8b01" providerId="ADAL" clId="{B2B0282F-5BE1-453E-B86C-91E07004A0DA}" dt="2020-05-12T09:23:17.547" v="2777" actId="20577"/>
          <ac:spMkLst>
            <pc:docMk/>
            <pc:sldMk cId="974509603" sldId="354"/>
            <ac:spMk id="6" creationId="{54046715-78FE-4C5D-B2A4-C176D216BA7B}"/>
          </ac:spMkLst>
        </pc:spChg>
        <pc:graphicFrameChg chg="mod modGraphic">
          <ac:chgData name="Jones, David Robert" userId="a00f2682-70be-4a18-b2e5-9a1cf27d8b01" providerId="ADAL" clId="{B2B0282F-5BE1-453E-B86C-91E07004A0DA}" dt="2020-05-12T08:59:37.915" v="2324" actId="14100"/>
          <ac:graphicFrameMkLst>
            <pc:docMk/>
            <pc:sldMk cId="974509603" sldId="354"/>
            <ac:graphicFrameMk id="7" creationId="{00000000-0000-0000-0000-000000000000}"/>
          </ac:graphicFrameMkLst>
        </pc:graphicFrameChg>
        <pc:picChg chg="add mod">
          <ac:chgData name="Jones, David Robert" userId="a00f2682-70be-4a18-b2e5-9a1cf27d8b01" providerId="ADAL" clId="{B2B0282F-5BE1-453E-B86C-91E07004A0DA}" dt="2020-05-12T08:59:46.400" v="2326" actId="1076"/>
          <ac:picMkLst>
            <pc:docMk/>
            <pc:sldMk cId="974509603" sldId="354"/>
            <ac:picMk id="8" creationId="{4DA9D894-50AE-47FD-AA10-2896BFCD0958}"/>
          </ac:picMkLst>
        </pc:picChg>
      </pc:sldChg>
      <pc:sldChg chg="modSp">
        <pc:chgData name="Jones, David Robert" userId="a00f2682-70be-4a18-b2e5-9a1cf27d8b01" providerId="ADAL" clId="{B2B0282F-5BE1-453E-B86C-91E07004A0DA}" dt="2020-05-12T09:23:25.511" v="2779" actId="20577"/>
        <pc:sldMkLst>
          <pc:docMk/>
          <pc:sldMk cId="17412552" sldId="355"/>
        </pc:sldMkLst>
        <pc:spChg chg="mod">
          <ac:chgData name="Jones, David Robert" userId="a00f2682-70be-4a18-b2e5-9a1cf27d8b01" providerId="ADAL" clId="{B2B0282F-5BE1-453E-B86C-91E07004A0DA}" dt="2020-05-12T09:23:25.511" v="2779" actId="20577"/>
          <ac:spMkLst>
            <pc:docMk/>
            <pc:sldMk cId="17412552" sldId="355"/>
            <ac:spMk id="6" creationId="{54046715-78FE-4C5D-B2A4-C176D216BA7B}"/>
          </ac:spMkLst>
        </pc:spChg>
        <pc:graphicFrameChg chg="mod modGraphic">
          <ac:chgData name="Jones, David Robert" userId="a00f2682-70be-4a18-b2e5-9a1cf27d8b01" providerId="ADAL" clId="{B2B0282F-5BE1-453E-B86C-91E07004A0DA}" dt="2020-05-12T09:09:32.052" v="2483" actId="255"/>
          <ac:graphicFrameMkLst>
            <pc:docMk/>
            <pc:sldMk cId="17412552" sldId="355"/>
            <ac:graphicFrameMk id="7" creationId="{00000000-0000-0000-0000-000000000000}"/>
          </ac:graphicFrameMkLst>
        </pc:graphicFrameChg>
      </pc:sldChg>
      <pc:sldChg chg="addSp modSp">
        <pc:chgData name="Jones, David Robert" userId="a00f2682-70be-4a18-b2e5-9a1cf27d8b01" providerId="ADAL" clId="{B2B0282F-5BE1-453E-B86C-91E07004A0DA}" dt="2020-05-12T09:23:31.273" v="2781" actId="20577"/>
        <pc:sldMkLst>
          <pc:docMk/>
          <pc:sldMk cId="1720976608" sldId="356"/>
        </pc:sldMkLst>
        <pc:spChg chg="mod">
          <ac:chgData name="Jones, David Robert" userId="a00f2682-70be-4a18-b2e5-9a1cf27d8b01" providerId="ADAL" clId="{B2B0282F-5BE1-453E-B86C-91E07004A0DA}" dt="2020-05-12T09:23:31.273" v="2781" actId="20577"/>
          <ac:spMkLst>
            <pc:docMk/>
            <pc:sldMk cId="1720976608" sldId="356"/>
            <ac:spMk id="6" creationId="{54046715-78FE-4C5D-B2A4-C176D216BA7B}"/>
          </ac:spMkLst>
        </pc:spChg>
        <pc:graphicFrameChg chg="modGraphic">
          <ac:chgData name="Jones, David Robert" userId="a00f2682-70be-4a18-b2e5-9a1cf27d8b01" providerId="ADAL" clId="{B2B0282F-5BE1-453E-B86C-91E07004A0DA}" dt="2020-05-12T09:11:58.267" v="2490" actId="14734"/>
          <ac:graphicFrameMkLst>
            <pc:docMk/>
            <pc:sldMk cId="1720976608" sldId="356"/>
            <ac:graphicFrameMk id="7" creationId="{00000000-0000-0000-0000-000000000000}"/>
          </ac:graphicFrameMkLst>
        </pc:graphicFrameChg>
        <pc:picChg chg="add mod">
          <ac:chgData name="Jones, David Robert" userId="a00f2682-70be-4a18-b2e5-9a1cf27d8b01" providerId="ADAL" clId="{B2B0282F-5BE1-453E-B86C-91E07004A0DA}" dt="2020-05-12T09:12:04.817" v="2491" actId="14100"/>
          <ac:picMkLst>
            <pc:docMk/>
            <pc:sldMk cId="1720976608" sldId="356"/>
            <ac:picMk id="8" creationId="{96D646D4-3626-4AEB-A9D1-A9A19D56BBC8}"/>
          </ac:picMkLst>
        </pc:picChg>
      </pc:sldChg>
      <pc:sldChg chg="add del">
        <pc:chgData name="Jones, David Robert" userId="a00f2682-70be-4a18-b2e5-9a1cf27d8b01" providerId="ADAL" clId="{B2B0282F-5BE1-453E-B86C-91E07004A0DA}" dt="2020-05-12T09:07:43.300" v="2451"/>
        <pc:sldMkLst>
          <pc:docMk/>
          <pc:sldMk cId="2718168367" sldId="356"/>
        </pc:sldMkLst>
      </pc:sldChg>
      <pc:sldChg chg="modSp">
        <pc:chgData name="Jones, David Robert" userId="a00f2682-70be-4a18-b2e5-9a1cf27d8b01" providerId="ADAL" clId="{B2B0282F-5BE1-453E-B86C-91E07004A0DA}" dt="2020-05-12T09:18:41.453" v="2719" actId="20577"/>
        <pc:sldMkLst>
          <pc:docMk/>
          <pc:sldMk cId="752394981" sldId="357"/>
        </pc:sldMkLst>
        <pc:graphicFrameChg chg="mod modGraphic">
          <ac:chgData name="Jones, David Robert" userId="a00f2682-70be-4a18-b2e5-9a1cf27d8b01" providerId="ADAL" clId="{B2B0282F-5BE1-453E-B86C-91E07004A0DA}" dt="2020-05-12T09:18:41.453" v="2719" actId="20577"/>
          <ac:graphicFrameMkLst>
            <pc:docMk/>
            <pc:sldMk cId="752394981" sldId="357"/>
            <ac:graphicFrameMk id="7" creationId="{00000000-0000-0000-0000-000000000000}"/>
          </ac:graphicFrameMkLst>
        </pc:graphicFrameChg>
      </pc:sldChg>
      <pc:sldChg chg="addSp modSp">
        <pc:chgData name="Jones, David Robert" userId="a00f2682-70be-4a18-b2e5-9a1cf27d8b01" providerId="ADAL" clId="{B2B0282F-5BE1-453E-B86C-91E07004A0DA}" dt="2020-05-12T10:36:12.102" v="3545" actId="20577"/>
        <pc:sldMkLst>
          <pc:docMk/>
          <pc:sldMk cId="1906449509" sldId="358"/>
        </pc:sldMkLst>
        <pc:spChg chg="add mod">
          <ac:chgData name="Jones, David Robert" userId="a00f2682-70be-4a18-b2e5-9a1cf27d8b01" providerId="ADAL" clId="{B2B0282F-5BE1-453E-B86C-91E07004A0DA}" dt="2020-05-12T10:36:12.102" v="3545" actId="20577"/>
          <ac:spMkLst>
            <pc:docMk/>
            <pc:sldMk cId="1906449509" sldId="358"/>
            <ac:spMk id="2" creationId="{25F36D31-1741-4379-86D5-801087C55812}"/>
          </ac:spMkLst>
        </pc:spChg>
        <pc:spChg chg="mod">
          <ac:chgData name="Jones, David Robert" userId="a00f2682-70be-4a18-b2e5-9a1cf27d8b01" providerId="ADAL" clId="{B2B0282F-5BE1-453E-B86C-91E07004A0DA}" dt="2020-05-12T10:35:37.706" v="3540" actId="1076"/>
          <ac:spMkLst>
            <pc:docMk/>
            <pc:sldMk cId="1906449509" sldId="358"/>
            <ac:spMk id="3" creationId="{00000000-0000-0000-0000-000000000000}"/>
          </ac:spMkLst>
        </pc:spChg>
        <pc:spChg chg="mod">
          <ac:chgData name="Jones, David Robert" userId="a00f2682-70be-4a18-b2e5-9a1cf27d8b01" providerId="ADAL" clId="{B2B0282F-5BE1-453E-B86C-91E07004A0DA}" dt="2020-05-12T09:24:01.631" v="2814" actId="20577"/>
          <ac:spMkLst>
            <pc:docMk/>
            <pc:sldMk cId="1906449509" sldId="358"/>
            <ac:spMk id="4" creationId="{9FEB21E6-3260-431F-B75C-BE34D67CA303}"/>
          </ac:spMkLst>
        </pc:spChg>
        <pc:picChg chg="add mod">
          <ac:chgData name="Jones, David Robert" userId="a00f2682-70be-4a18-b2e5-9a1cf27d8b01" providerId="ADAL" clId="{B2B0282F-5BE1-453E-B86C-91E07004A0DA}" dt="2020-05-12T10:35:43.052" v="3541" actId="1076"/>
          <ac:picMkLst>
            <pc:docMk/>
            <pc:sldMk cId="1906449509" sldId="358"/>
            <ac:picMk id="5" creationId="{68AFB60C-3ABE-4612-80A6-FBA307124F57}"/>
          </ac:picMkLst>
        </pc:picChg>
      </pc:sldChg>
      <pc:sldChg chg="del">
        <pc:chgData name="Jones, David Robert" userId="a00f2682-70be-4a18-b2e5-9a1cf27d8b01" providerId="ADAL" clId="{B2B0282F-5BE1-453E-B86C-91E07004A0DA}" dt="2020-05-12T09:46:52.212" v="2887" actId="2696"/>
        <pc:sldMkLst>
          <pc:docMk/>
          <pc:sldMk cId="989327010" sldId="359"/>
        </pc:sldMkLst>
      </pc:sldChg>
      <pc:sldChg chg="modSp">
        <pc:chgData name="Jones, David Robert" userId="a00f2682-70be-4a18-b2e5-9a1cf27d8b01" providerId="ADAL" clId="{B2B0282F-5BE1-453E-B86C-91E07004A0DA}" dt="2020-05-12T09:55:44.692" v="3109" actId="20577"/>
        <pc:sldMkLst>
          <pc:docMk/>
          <pc:sldMk cId="1676516366" sldId="359"/>
        </pc:sldMkLst>
        <pc:spChg chg="mod">
          <ac:chgData name="Jones, David Robert" userId="a00f2682-70be-4a18-b2e5-9a1cf27d8b01" providerId="ADAL" clId="{B2B0282F-5BE1-453E-B86C-91E07004A0DA}" dt="2020-05-12T09:55:44.692" v="3109" actId="20577"/>
          <ac:spMkLst>
            <pc:docMk/>
            <pc:sldMk cId="1676516366" sldId="359"/>
            <ac:spMk id="3" creationId="{00000000-0000-0000-0000-000000000000}"/>
          </ac:spMkLst>
        </pc:spChg>
        <pc:spChg chg="mod">
          <ac:chgData name="Jones, David Robert" userId="a00f2682-70be-4a18-b2e5-9a1cf27d8b01" providerId="ADAL" clId="{B2B0282F-5BE1-453E-B86C-91E07004A0DA}" dt="2020-05-12T09:48:04.440" v="2948" actId="20577"/>
          <ac:spMkLst>
            <pc:docMk/>
            <pc:sldMk cId="1676516366" sldId="359"/>
            <ac:spMk id="4" creationId="{DBE9DFBF-AB9D-48E7-B037-EB6CF93D4A8F}"/>
          </ac:spMkLst>
        </pc:spChg>
      </pc:sldChg>
      <pc:sldChg chg="modSp">
        <pc:chgData name="Jones, David Robert" userId="a00f2682-70be-4a18-b2e5-9a1cf27d8b01" providerId="ADAL" clId="{B2B0282F-5BE1-453E-B86C-91E07004A0DA}" dt="2020-05-12T09:49:15.759" v="2986" actId="20577"/>
        <pc:sldMkLst>
          <pc:docMk/>
          <pc:sldMk cId="2304567366" sldId="360"/>
        </pc:sldMkLst>
        <pc:spChg chg="mod">
          <ac:chgData name="Jones, David Robert" userId="a00f2682-70be-4a18-b2e5-9a1cf27d8b01" providerId="ADAL" clId="{B2B0282F-5BE1-453E-B86C-91E07004A0DA}" dt="2020-05-12T09:49:15.759" v="2986" actId="20577"/>
          <ac:spMkLst>
            <pc:docMk/>
            <pc:sldMk cId="2304567366" sldId="360"/>
            <ac:spMk id="3" creationId="{00000000-0000-0000-0000-000000000000}"/>
          </ac:spMkLst>
        </pc:spChg>
        <pc:spChg chg="mod">
          <ac:chgData name="Jones, David Robert" userId="a00f2682-70be-4a18-b2e5-9a1cf27d8b01" providerId="ADAL" clId="{B2B0282F-5BE1-453E-B86C-91E07004A0DA}" dt="2020-05-12T09:48:44.707" v="2962" actId="20577"/>
          <ac:spMkLst>
            <pc:docMk/>
            <pc:sldMk cId="2304567366" sldId="360"/>
            <ac:spMk id="4" creationId="{641CA2C5-6513-4AB3-804B-65F0E48B6B58}"/>
          </ac:spMkLst>
        </pc:spChg>
      </pc:sldChg>
      <pc:sldChg chg="modSp">
        <pc:chgData name="Jones, David Robert" userId="a00f2682-70be-4a18-b2e5-9a1cf27d8b01" providerId="ADAL" clId="{B2B0282F-5BE1-453E-B86C-91E07004A0DA}" dt="2020-05-12T09:50:16.282" v="3025" actId="20577"/>
        <pc:sldMkLst>
          <pc:docMk/>
          <pc:sldMk cId="3859445267" sldId="361"/>
        </pc:sldMkLst>
        <pc:spChg chg="mod">
          <ac:chgData name="Jones, David Robert" userId="a00f2682-70be-4a18-b2e5-9a1cf27d8b01" providerId="ADAL" clId="{B2B0282F-5BE1-453E-B86C-91E07004A0DA}" dt="2020-05-12T09:50:06.164" v="3016" actId="20577"/>
          <ac:spMkLst>
            <pc:docMk/>
            <pc:sldMk cId="3859445267" sldId="361"/>
            <ac:spMk id="3" creationId="{00000000-0000-0000-0000-000000000000}"/>
          </ac:spMkLst>
        </pc:spChg>
        <pc:spChg chg="mod">
          <ac:chgData name="Jones, David Robert" userId="a00f2682-70be-4a18-b2e5-9a1cf27d8b01" providerId="ADAL" clId="{B2B0282F-5BE1-453E-B86C-91E07004A0DA}" dt="2020-05-12T09:50:16.282" v="3025" actId="20577"/>
          <ac:spMkLst>
            <pc:docMk/>
            <pc:sldMk cId="3859445267" sldId="361"/>
            <ac:spMk id="4" creationId="{9FEB21E6-3260-431F-B75C-BE34D67CA303}"/>
          </ac:spMkLst>
        </pc:spChg>
      </pc:sldChg>
      <pc:sldChg chg="modSp del">
        <pc:chgData name="Jones, David Robert" userId="a00f2682-70be-4a18-b2e5-9a1cf27d8b01" providerId="ADAL" clId="{B2B0282F-5BE1-453E-B86C-91E07004A0DA}" dt="2020-05-12T09:54:41.703" v="3083" actId="2696"/>
        <pc:sldMkLst>
          <pc:docMk/>
          <pc:sldMk cId="3853202634" sldId="362"/>
        </pc:sldMkLst>
        <pc:spChg chg="mod">
          <ac:chgData name="Jones, David Robert" userId="a00f2682-70be-4a18-b2e5-9a1cf27d8b01" providerId="ADAL" clId="{B2B0282F-5BE1-453E-B86C-91E07004A0DA}" dt="2020-05-12T09:52:32.924" v="3048" actId="20577"/>
          <ac:spMkLst>
            <pc:docMk/>
            <pc:sldMk cId="3853202634" sldId="362"/>
            <ac:spMk id="4" creationId="{D6C1A451-3360-40D1-A143-CA546B9BD5A6}"/>
          </ac:spMkLst>
        </pc:spChg>
      </pc:sldChg>
      <pc:sldChg chg="modSp">
        <pc:chgData name="Jones, David Robert" userId="a00f2682-70be-4a18-b2e5-9a1cf27d8b01" providerId="ADAL" clId="{B2B0282F-5BE1-453E-B86C-91E07004A0DA}" dt="2020-05-12T09:54:30.901" v="3082" actId="20577"/>
        <pc:sldMkLst>
          <pc:docMk/>
          <pc:sldMk cId="187975110" sldId="363"/>
        </pc:sldMkLst>
        <pc:spChg chg="mod">
          <ac:chgData name="Jones, David Robert" userId="a00f2682-70be-4a18-b2e5-9a1cf27d8b01" providerId="ADAL" clId="{B2B0282F-5BE1-453E-B86C-91E07004A0DA}" dt="2020-05-12T09:54:30.901" v="3082" actId="20577"/>
          <ac:spMkLst>
            <pc:docMk/>
            <pc:sldMk cId="187975110" sldId="363"/>
            <ac:spMk id="3" creationId="{00000000-0000-0000-0000-000000000000}"/>
          </ac:spMkLst>
        </pc:spChg>
        <pc:spChg chg="mod">
          <ac:chgData name="Jones, David Robert" userId="a00f2682-70be-4a18-b2e5-9a1cf27d8b01" providerId="ADAL" clId="{B2B0282F-5BE1-453E-B86C-91E07004A0DA}" dt="2020-05-12T09:54:13.222" v="3057" actId="20577"/>
          <ac:spMkLst>
            <pc:docMk/>
            <pc:sldMk cId="187975110" sldId="363"/>
            <ac:spMk id="4" creationId="{D6C1A451-3360-40D1-A143-CA546B9BD5A6}"/>
          </ac:spMkLst>
        </pc:spChg>
      </pc:sldChg>
      <pc:sldChg chg="modSp">
        <pc:chgData name="Jones, David Robert" userId="a00f2682-70be-4a18-b2e5-9a1cf27d8b01" providerId="ADAL" clId="{B2B0282F-5BE1-453E-B86C-91E07004A0DA}" dt="2020-05-12T10:26:12.550" v="3417" actId="20577"/>
        <pc:sldMkLst>
          <pc:docMk/>
          <pc:sldMk cId="1231665133" sldId="364"/>
        </pc:sldMkLst>
        <pc:spChg chg="mod">
          <ac:chgData name="Jones, David Robert" userId="a00f2682-70be-4a18-b2e5-9a1cf27d8b01" providerId="ADAL" clId="{B2B0282F-5BE1-453E-B86C-91E07004A0DA}" dt="2020-05-12T10:26:12.550" v="3417" actId="20577"/>
          <ac:spMkLst>
            <pc:docMk/>
            <pc:sldMk cId="1231665133" sldId="364"/>
            <ac:spMk id="3" creationId="{00000000-0000-0000-0000-000000000000}"/>
          </ac:spMkLst>
        </pc:spChg>
        <pc:spChg chg="mod">
          <ac:chgData name="Jones, David Robert" userId="a00f2682-70be-4a18-b2e5-9a1cf27d8b01" providerId="ADAL" clId="{B2B0282F-5BE1-453E-B86C-91E07004A0DA}" dt="2020-05-12T10:22:02.437" v="3232" actId="20577"/>
          <ac:spMkLst>
            <pc:docMk/>
            <pc:sldMk cId="1231665133" sldId="364"/>
            <ac:spMk id="4" creationId="{641CA2C5-6513-4AB3-804B-65F0E48B6B58}"/>
          </ac:spMkLst>
        </pc:spChg>
      </pc:sldChg>
      <pc:sldChg chg="addSp delSp modSp">
        <pc:chgData name="Jones, David Robert" userId="a00f2682-70be-4a18-b2e5-9a1cf27d8b01" providerId="ADAL" clId="{B2B0282F-5BE1-453E-B86C-91E07004A0DA}" dt="2020-05-12T11:13:00.694" v="3799" actId="14100"/>
        <pc:sldMkLst>
          <pc:docMk/>
          <pc:sldMk cId="3259054108" sldId="365"/>
        </pc:sldMkLst>
        <pc:spChg chg="mod">
          <ac:chgData name="Jones, David Robert" userId="a00f2682-70be-4a18-b2e5-9a1cf27d8b01" providerId="ADAL" clId="{B2B0282F-5BE1-453E-B86C-91E07004A0DA}" dt="2020-05-12T11:12:47.125" v="3794" actId="20577"/>
          <ac:spMkLst>
            <pc:docMk/>
            <pc:sldMk cId="3259054108" sldId="365"/>
            <ac:spMk id="3" creationId="{00000000-0000-0000-0000-000000000000}"/>
          </ac:spMkLst>
        </pc:spChg>
        <pc:picChg chg="add mod">
          <ac:chgData name="Jones, David Robert" userId="a00f2682-70be-4a18-b2e5-9a1cf27d8b01" providerId="ADAL" clId="{B2B0282F-5BE1-453E-B86C-91E07004A0DA}" dt="2020-05-12T11:13:00.694" v="3799" actId="14100"/>
          <ac:picMkLst>
            <pc:docMk/>
            <pc:sldMk cId="3259054108" sldId="365"/>
            <ac:picMk id="5" creationId="{635BE2CB-B8A6-4D04-8685-660C18C70050}"/>
          </ac:picMkLst>
        </pc:picChg>
        <pc:picChg chg="del">
          <ac:chgData name="Jones, David Robert" userId="a00f2682-70be-4a18-b2e5-9a1cf27d8b01" providerId="ADAL" clId="{B2B0282F-5BE1-453E-B86C-91E07004A0DA}" dt="2020-05-12T10:33:33.961" v="3526" actId="478"/>
          <ac:picMkLst>
            <pc:docMk/>
            <pc:sldMk cId="3259054108" sldId="365"/>
            <ac:picMk id="5" creationId="{68AFB60C-3ABE-4612-80A6-FBA307124F57}"/>
          </ac:picMkLst>
        </pc:picChg>
        <pc:picChg chg="add del mod">
          <ac:chgData name="Jones, David Robert" userId="a00f2682-70be-4a18-b2e5-9a1cf27d8b01" providerId="ADAL" clId="{B2B0282F-5BE1-453E-B86C-91E07004A0DA}" dt="2020-05-12T11:12:49.379" v="3795" actId="478"/>
          <ac:picMkLst>
            <pc:docMk/>
            <pc:sldMk cId="3259054108" sldId="365"/>
            <ac:picMk id="6" creationId="{A34055D7-711B-4DEC-89BA-2BC06541CBC6}"/>
          </ac:picMkLst>
        </pc:picChg>
      </pc:sldChg>
      <pc:sldChg chg="addSp delSp modSp">
        <pc:chgData name="Jones, David Robert" userId="a00f2682-70be-4a18-b2e5-9a1cf27d8b01" providerId="ADAL" clId="{B2B0282F-5BE1-453E-B86C-91E07004A0DA}" dt="2020-05-12T11:15:22.354" v="3814" actId="20577"/>
        <pc:sldMkLst>
          <pc:docMk/>
          <pc:sldMk cId="1436199914" sldId="366"/>
        </pc:sldMkLst>
        <pc:spChg chg="add del mod">
          <ac:chgData name="Jones, David Robert" userId="a00f2682-70be-4a18-b2e5-9a1cf27d8b01" providerId="ADAL" clId="{B2B0282F-5BE1-453E-B86C-91E07004A0DA}" dt="2020-05-12T11:13:14.376" v="3802" actId="478"/>
          <ac:spMkLst>
            <pc:docMk/>
            <pc:sldMk cId="1436199914" sldId="366"/>
            <ac:spMk id="2" creationId="{B335F129-956D-4EE8-AF60-A7A579556287}"/>
          </ac:spMkLst>
        </pc:spChg>
        <pc:spChg chg="mod">
          <ac:chgData name="Jones, David Robert" userId="a00f2682-70be-4a18-b2e5-9a1cf27d8b01" providerId="ADAL" clId="{B2B0282F-5BE1-453E-B86C-91E07004A0DA}" dt="2020-05-12T10:53:20.083" v="3600" actId="20577"/>
          <ac:spMkLst>
            <pc:docMk/>
            <pc:sldMk cId="1436199914" sldId="366"/>
            <ac:spMk id="3" creationId="{00000000-0000-0000-0000-000000000000}"/>
          </ac:spMkLst>
        </pc:spChg>
        <pc:spChg chg="add mod">
          <ac:chgData name="Jones, David Robert" userId="a00f2682-70be-4a18-b2e5-9a1cf27d8b01" providerId="ADAL" clId="{B2B0282F-5BE1-453E-B86C-91E07004A0DA}" dt="2020-05-12T11:15:22.354" v="3814" actId="20577"/>
          <ac:spMkLst>
            <pc:docMk/>
            <pc:sldMk cId="1436199914" sldId="366"/>
            <ac:spMk id="5" creationId="{3A298F78-5616-4DFD-8730-64DFEBCD0539}"/>
          </ac:spMkLst>
        </pc:spChg>
        <pc:picChg chg="del">
          <ac:chgData name="Jones, David Robert" userId="a00f2682-70be-4a18-b2e5-9a1cf27d8b01" providerId="ADAL" clId="{B2B0282F-5BE1-453E-B86C-91E07004A0DA}" dt="2020-05-12T10:33:40.884" v="3527" actId="478"/>
          <ac:picMkLst>
            <pc:docMk/>
            <pc:sldMk cId="1436199914" sldId="366"/>
            <ac:picMk id="5" creationId="{68AFB60C-3ABE-4612-80A6-FBA307124F57}"/>
          </ac:picMkLst>
        </pc:picChg>
        <pc:picChg chg="add del mod">
          <ac:chgData name="Jones, David Robert" userId="a00f2682-70be-4a18-b2e5-9a1cf27d8b01" providerId="ADAL" clId="{B2B0282F-5BE1-453E-B86C-91E07004A0DA}" dt="2020-05-12T11:13:08.142" v="3800" actId="478"/>
          <ac:picMkLst>
            <pc:docMk/>
            <pc:sldMk cId="1436199914" sldId="366"/>
            <ac:picMk id="6" creationId="{B2159F2B-AEDB-4A33-B5ED-DA6F6EE460F7}"/>
          </ac:picMkLst>
        </pc:picChg>
        <pc:picChg chg="add mod">
          <ac:chgData name="Jones, David Robert" userId="a00f2682-70be-4a18-b2e5-9a1cf27d8b01" providerId="ADAL" clId="{B2B0282F-5BE1-453E-B86C-91E07004A0DA}" dt="2020-05-12T11:14:24.496" v="3805" actId="14100"/>
          <ac:picMkLst>
            <pc:docMk/>
            <pc:sldMk cId="1436199914" sldId="366"/>
            <ac:picMk id="7" creationId="{482064E5-7110-49FF-935A-90D2B3D9BCD2}"/>
          </ac:picMkLst>
        </pc:picChg>
      </pc:sldChg>
      <pc:sldChg chg="addSp delSp modSp">
        <pc:chgData name="Jones, David Robert" userId="a00f2682-70be-4a18-b2e5-9a1cf27d8b01" providerId="ADAL" clId="{B2B0282F-5BE1-453E-B86C-91E07004A0DA}" dt="2020-05-12T10:59:38.291" v="3623" actId="20577"/>
        <pc:sldMkLst>
          <pc:docMk/>
          <pc:sldMk cId="3400872309" sldId="367"/>
        </pc:sldMkLst>
        <pc:spChg chg="mod">
          <ac:chgData name="Jones, David Robert" userId="a00f2682-70be-4a18-b2e5-9a1cf27d8b01" providerId="ADAL" clId="{B2B0282F-5BE1-453E-B86C-91E07004A0DA}" dt="2020-05-12T10:59:38.291" v="3623" actId="20577"/>
          <ac:spMkLst>
            <pc:docMk/>
            <pc:sldMk cId="3400872309" sldId="367"/>
            <ac:spMk id="3" creationId="{00000000-0000-0000-0000-000000000000}"/>
          </ac:spMkLst>
        </pc:spChg>
        <pc:picChg chg="del">
          <ac:chgData name="Jones, David Robert" userId="a00f2682-70be-4a18-b2e5-9a1cf27d8b01" providerId="ADAL" clId="{B2B0282F-5BE1-453E-B86C-91E07004A0DA}" dt="2020-05-12T10:33:44.243" v="3528" actId="478"/>
          <ac:picMkLst>
            <pc:docMk/>
            <pc:sldMk cId="3400872309" sldId="367"/>
            <ac:picMk id="5" creationId="{68AFB60C-3ABE-4612-80A6-FBA307124F57}"/>
          </ac:picMkLst>
        </pc:picChg>
        <pc:picChg chg="add mod">
          <ac:chgData name="Jones, David Robert" userId="a00f2682-70be-4a18-b2e5-9a1cf27d8b01" providerId="ADAL" clId="{B2B0282F-5BE1-453E-B86C-91E07004A0DA}" dt="2020-05-12T10:59:25.526" v="3617" actId="14100"/>
          <ac:picMkLst>
            <pc:docMk/>
            <pc:sldMk cId="3400872309" sldId="367"/>
            <ac:picMk id="6" creationId="{FE16F99A-E87B-44FC-AB3A-9EACB7F7828F}"/>
          </ac:picMkLst>
        </pc:picChg>
      </pc:sldChg>
      <pc:sldChg chg="addSp delSp modSp">
        <pc:chgData name="Jones, David Robert" userId="a00f2682-70be-4a18-b2e5-9a1cf27d8b01" providerId="ADAL" clId="{B2B0282F-5BE1-453E-B86C-91E07004A0DA}" dt="2020-05-12T11:01:06.345" v="3668" actId="14100"/>
        <pc:sldMkLst>
          <pc:docMk/>
          <pc:sldMk cId="2827225640" sldId="368"/>
        </pc:sldMkLst>
        <pc:spChg chg="mod">
          <ac:chgData name="Jones, David Robert" userId="a00f2682-70be-4a18-b2e5-9a1cf27d8b01" providerId="ADAL" clId="{B2B0282F-5BE1-453E-B86C-91E07004A0DA}" dt="2020-05-12T11:00:56.957" v="3665" actId="20577"/>
          <ac:spMkLst>
            <pc:docMk/>
            <pc:sldMk cId="2827225640" sldId="368"/>
            <ac:spMk id="3" creationId="{00000000-0000-0000-0000-000000000000}"/>
          </ac:spMkLst>
        </pc:spChg>
        <pc:picChg chg="del">
          <ac:chgData name="Jones, David Robert" userId="a00f2682-70be-4a18-b2e5-9a1cf27d8b01" providerId="ADAL" clId="{B2B0282F-5BE1-453E-B86C-91E07004A0DA}" dt="2020-05-12T10:33:47.571" v="3529" actId="478"/>
          <ac:picMkLst>
            <pc:docMk/>
            <pc:sldMk cId="2827225640" sldId="368"/>
            <ac:picMk id="5" creationId="{68AFB60C-3ABE-4612-80A6-FBA307124F57}"/>
          </ac:picMkLst>
        </pc:picChg>
        <pc:picChg chg="add mod">
          <ac:chgData name="Jones, David Robert" userId="a00f2682-70be-4a18-b2e5-9a1cf27d8b01" providerId="ADAL" clId="{B2B0282F-5BE1-453E-B86C-91E07004A0DA}" dt="2020-05-12T11:01:06.345" v="3668" actId="14100"/>
          <ac:picMkLst>
            <pc:docMk/>
            <pc:sldMk cId="2827225640" sldId="368"/>
            <ac:picMk id="6" creationId="{17F62AAB-1BF7-4488-9665-FF34F67D17B1}"/>
          </ac:picMkLst>
        </pc:picChg>
      </pc:sldChg>
      <pc:sldChg chg="addSp delSp modSp">
        <pc:chgData name="Jones, David Robert" userId="a00f2682-70be-4a18-b2e5-9a1cf27d8b01" providerId="ADAL" clId="{B2B0282F-5BE1-453E-B86C-91E07004A0DA}" dt="2020-05-12T11:06:27.976" v="3736" actId="20577"/>
        <pc:sldMkLst>
          <pc:docMk/>
          <pc:sldMk cId="166299018" sldId="369"/>
        </pc:sldMkLst>
        <pc:spChg chg="add mod">
          <ac:chgData name="Jones, David Robert" userId="a00f2682-70be-4a18-b2e5-9a1cf27d8b01" providerId="ADAL" clId="{B2B0282F-5BE1-453E-B86C-91E07004A0DA}" dt="2020-05-12T11:06:27.976" v="3736" actId="20577"/>
          <ac:spMkLst>
            <pc:docMk/>
            <pc:sldMk cId="166299018" sldId="369"/>
            <ac:spMk id="2" creationId="{7B54B8F6-E716-4F8C-A106-BFC03E74D43D}"/>
          </ac:spMkLst>
        </pc:spChg>
        <pc:spChg chg="mod">
          <ac:chgData name="Jones, David Robert" userId="a00f2682-70be-4a18-b2e5-9a1cf27d8b01" providerId="ADAL" clId="{B2B0282F-5BE1-453E-B86C-91E07004A0DA}" dt="2020-05-12T11:04:33.026" v="3717" actId="6549"/>
          <ac:spMkLst>
            <pc:docMk/>
            <pc:sldMk cId="166299018" sldId="369"/>
            <ac:spMk id="3" creationId="{00000000-0000-0000-0000-000000000000}"/>
          </ac:spMkLst>
        </pc:spChg>
        <pc:picChg chg="del">
          <ac:chgData name="Jones, David Robert" userId="a00f2682-70be-4a18-b2e5-9a1cf27d8b01" providerId="ADAL" clId="{B2B0282F-5BE1-453E-B86C-91E07004A0DA}" dt="2020-05-12T10:33:50.977" v="3530" actId="478"/>
          <ac:picMkLst>
            <pc:docMk/>
            <pc:sldMk cId="166299018" sldId="369"/>
            <ac:picMk id="5" creationId="{68AFB60C-3ABE-4612-80A6-FBA307124F57}"/>
          </ac:picMkLst>
        </pc:picChg>
        <pc:picChg chg="add mod">
          <ac:chgData name="Jones, David Robert" userId="a00f2682-70be-4a18-b2e5-9a1cf27d8b01" providerId="ADAL" clId="{B2B0282F-5BE1-453E-B86C-91E07004A0DA}" dt="2020-05-12T11:04:56.261" v="3723" actId="14100"/>
          <ac:picMkLst>
            <pc:docMk/>
            <pc:sldMk cId="166299018" sldId="369"/>
            <ac:picMk id="6" creationId="{23E13C00-90C6-4765-B702-C1351413B2D3}"/>
          </ac:picMkLst>
        </pc:picChg>
      </pc:sldChg>
      <pc:sldChg chg="del">
        <pc:chgData name="Jones, David Robert" userId="a00f2682-70be-4a18-b2e5-9a1cf27d8b01" providerId="ADAL" clId="{B2B0282F-5BE1-453E-B86C-91E07004A0DA}" dt="2020-05-12T11:07:07.495" v="3737" actId="2696"/>
        <pc:sldMkLst>
          <pc:docMk/>
          <pc:sldMk cId="321429564" sldId="370"/>
        </pc:sldMkLst>
      </pc:sldChg>
      <pc:sldChg chg="del">
        <pc:chgData name="Jones, David Robert" userId="a00f2682-70be-4a18-b2e5-9a1cf27d8b01" providerId="ADAL" clId="{B2B0282F-5BE1-453E-B86C-91E07004A0DA}" dt="2020-05-12T11:07:09.916" v="3738" actId="2696"/>
        <pc:sldMkLst>
          <pc:docMk/>
          <pc:sldMk cId="1982062157" sldId="371"/>
        </pc:sldMkLst>
      </pc:sldChg>
      <pc:sldChg chg="addSp modSp del">
        <pc:chgData name="Jones, David Robert" userId="a00f2682-70be-4a18-b2e5-9a1cf27d8b01" providerId="ADAL" clId="{B2B0282F-5BE1-453E-B86C-91E07004A0DA}" dt="2020-05-12T11:03:01.927" v="3715" actId="2696"/>
        <pc:sldMkLst>
          <pc:docMk/>
          <pc:sldMk cId="1598970920" sldId="372"/>
        </pc:sldMkLst>
        <pc:spChg chg="mod">
          <ac:chgData name="Jones, David Robert" userId="a00f2682-70be-4a18-b2e5-9a1cf27d8b01" providerId="ADAL" clId="{B2B0282F-5BE1-453E-B86C-91E07004A0DA}" dt="2020-05-12T11:02:28.059" v="3710" actId="20577"/>
          <ac:spMkLst>
            <pc:docMk/>
            <pc:sldMk cId="1598970920" sldId="372"/>
            <ac:spMk id="3" creationId="{00000000-0000-0000-0000-000000000000}"/>
          </ac:spMkLst>
        </pc:spChg>
        <pc:picChg chg="add mod">
          <ac:chgData name="Jones, David Robert" userId="a00f2682-70be-4a18-b2e5-9a1cf27d8b01" providerId="ADAL" clId="{B2B0282F-5BE1-453E-B86C-91E07004A0DA}" dt="2020-05-12T11:02:42.279" v="3714" actId="14100"/>
          <ac:picMkLst>
            <pc:docMk/>
            <pc:sldMk cId="1598970920" sldId="372"/>
            <ac:picMk id="5" creationId="{F48FD9BA-A5AC-4A7B-8BB5-5670F5CBEF14}"/>
          </ac:picMkLst>
        </pc:picChg>
      </pc:sldChg>
      <pc:sldChg chg="addSp modSp">
        <pc:chgData name="Jones, David Robert" userId="a00f2682-70be-4a18-b2e5-9a1cf27d8b01" providerId="ADAL" clId="{B2B0282F-5BE1-453E-B86C-91E07004A0DA}" dt="2020-05-12T11:10:46.184" v="3792" actId="1076"/>
        <pc:sldMkLst>
          <pc:docMk/>
          <pc:sldMk cId="3999151746" sldId="374"/>
        </pc:sldMkLst>
        <pc:spChg chg="mod">
          <ac:chgData name="Jones, David Robert" userId="a00f2682-70be-4a18-b2e5-9a1cf27d8b01" providerId="ADAL" clId="{B2B0282F-5BE1-453E-B86C-91E07004A0DA}" dt="2020-05-12T11:10:41.137" v="3791" actId="20577"/>
          <ac:spMkLst>
            <pc:docMk/>
            <pc:sldMk cId="3999151746" sldId="374"/>
            <ac:spMk id="3" creationId="{00000000-0000-0000-0000-000000000000}"/>
          </ac:spMkLst>
        </pc:spChg>
        <pc:picChg chg="add mod">
          <ac:chgData name="Jones, David Robert" userId="a00f2682-70be-4a18-b2e5-9a1cf27d8b01" providerId="ADAL" clId="{B2B0282F-5BE1-453E-B86C-91E07004A0DA}" dt="2020-05-12T11:10:46.184" v="3792" actId="1076"/>
          <ac:picMkLst>
            <pc:docMk/>
            <pc:sldMk cId="3999151746" sldId="374"/>
            <ac:picMk id="5" creationId="{C24B2D26-F165-44BB-B509-664B4D9F3CFF}"/>
          </ac:picMkLst>
        </pc:picChg>
      </pc:sldChg>
    </pc:docChg>
  </pc:docChgLst>
  <pc:docChgLst>
    <pc:chgData name="Jones, David Robert" userId="a00f2682-70be-4a18-b2e5-9a1cf27d8b01" providerId="ADAL" clId="{E5B0EB4B-4BF5-4C08-932B-8748348E880B}"/>
    <pc:docChg chg="delSld modSld modSection">
      <pc:chgData name="Jones, David Robert" userId="a00f2682-70be-4a18-b2e5-9a1cf27d8b01" providerId="ADAL" clId="{E5B0EB4B-4BF5-4C08-932B-8748348E880B}" dt="2020-09-28T12:58:46.321" v="10" actId="1076"/>
      <pc:docMkLst>
        <pc:docMk/>
      </pc:docMkLst>
      <pc:sldChg chg="modSp">
        <pc:chgData name="Jones, David Robert" userId="a00f2682-70be-4a18-b2e5-9a1cf27d8b01" providerId="ADAL" clId="{E5B0EB4B-4BF5-4C08-932B-8748348E880B}" dt="2020-09-28T12:49:53.170" v="2"/>
        <pc:sldMkLst>
          <pc:docMk/>
          <pc:sldMk cId="3160198182" sldId="256"/>
        </pc:sldMkLst>
        <pc:spChg chg="mod">
          <ac:chgData name="Jones, David Robert" userId="a00f2682-70be-4a18-b2e5-9a1cf27d8b01" providerId="ADAL" clId="{E5B0EB4B-4BF5-4C08-932B-8748348E880B}" dt="2020-09-28T12:49:53.170" v="2"/>
          <ac:spMkLst>
            <pc:docMk/>
            <pc:sldMk cId="3160198182" sldId="256"/>
            <ac:spMk id="7" creationId="{00000000-0000-0000-0000-000000000000}"/>
          </ac:spMkLst>
        </pc:spChg>
      </pc:sldChg>
      <pc:sldChg chg="del">
        <pc:chgData name="Jones, David Robert" userId="a00f2682-70be-4a18-b2e5-9a1cf27d8b01" providerId="ADAL" clId="{E5B0EB4B-4BF5-4C08-932B-8748348E880B}" dt="2020-09-28T12:50:04.235" v="3" actId="2696"/>
        <pc:sldMkLst>
          <pc:docMk/>
          <pc:sldMk cId="726066925" sldId="304"/>
        </pc:sldMkLst>
      </pc:sldChg>
      <pc:sldChg chg="modSp">
        <pc:chgData name="Jones, David Robert" userId="a00f2682-70be-4a18-b2e5-9a1cf27d8b01" providerId="ADAL" clId="{E5B0EB4B-4BF5-4C08-932B-8748348E880B}" dt="2020-09-28T12:58:46.321" v="10" actId="1076"/>
        <pc:sldMkLst>
          <pc:docMk/>
          <pc:sldMk cId="3936461430" sldId="314"/>
        </pc:sldMkLst>
        <pc:spChg chg="mod">
          <ac:chgData name="Jones, David Robert" userId="a00f2682-70be-4a18-b2e5-9a1cf27d8b01" providerId="ADAL" clId="{E5B0EB4B-4BF5-4C08-932B-8748348E880B}" dt="2020-09-28T12:58:46.321" v="10" actId="1076"/>
          <ac:spMkLst>
            <pc:docMk/>
            <pc:sldMk cId="3936461430" sldId="314"/>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D6B04A20-DCBF-40D9-A6A7-F18090A7660A}" type="datetimeFigureOut">
              <a:rPr lang="en-GB" smtClean="0"/>
              <a:pPr/>
              <a:t>28/09/2020</a:t>
            </a:fld>
            <a:endParaRPr lang="en-GB"/>
          </a:p>
        </p:txBody>
      </p:sp>
      <p:sp>
        <p:nvSpPr>
          <p:cNvPr id="4" name="Footer Placeholder 3"/>
          <p:cNvSpPr>
            <a:spLocks noGrp="1"/>
          </p:cNvSpPr>
          <p:nvPr>
            <p:ph type="ftr" sz="quarter" idx="2"/>
          </p:nvPr>
        </p:nvSpPr>
        <p:spPr>
          <a:xfrm>
            <a:off x="0" y="9431338"/>
            <a:ext cx="294481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31338"/>
            <a:ext cx="2944813" cy="496887"/>
          </a:xfrm>
          <a:prstGeom prst="rect">
            <a:avLst/>
          </a:prstGeom>
        </p:spPr>
        <p:txBody>
          <a:bodyPr vert="horz" lIns="91440" tIns="45720" rIns="91440" bIns="45720" rtlCol="0" anchor="b"/>
          <a:lstStyle>
            <a:lvl1pPr algn="r">
              <a:defRPr sz="1200"/>
            </a:lvl1pPr>
          </a:lstStyle>
          <a:p>
            <a:fld id="{8C833200-6712-4B7D-8FDF-A10713217CE2}" type="slidenum">
              <a:rPr lang="en-GB" smtClean="0"/>
              <a:pPr/>
              <a:t>‹#›</a:t>
            </a:fld>
            <a:endParaRPr lang="en-GB"/>
          </a:p>
        </p:txBody>
      </p:sp>
    </p:spTree>
    <p:extLst>
      <p:ext uri="{BB962C8B-B14F-4D97-AF65-F5344CB8AC3E}">
        <p14:creationId xmlns:p14="http://schemas.microsoft.com/office/powerpoint/2010/main" val="2895530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024" cy="4985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890" y="1"/>
            <a:ext cx="2945024" cy="498555"/>
          </a:xfrm>
          <a:prstGeom prst="rect">
            <a:avLst/>
          </a:prstGeom>
        </p:spPr>
        <p:txBody>
          <a:bodyPr vert="horz" lIns="91440" tIns="45720" rIns="91440" bIns="45720" rtlCol="0"/>
          <a:lstStyle>
            <a:lvl1pPr algn="r">
              <a:defRPr sz="1200"/>
            </a:lvl1pPr>
          </a:lstStyle>
          <a:p>
            <a:fld id="{DFE9510C-ECAC-4314-A4B7-BFF1EF8731FE}" type="datetimeFigureOut">
              <a:rPr lang="en-GB" smtClean="0"/>
              <a:pPr/>
              <a:t>28/09/2020</a:t>
            </a:fld>
            <a:endParaRPr lang="en-GB"/>
          </a:p>
        </p:txBody>
      </p:sp>
      <p:sp>
        <p:nvSpPr>
          <p:cNvPr id="4" name="Slide Image Placeholder 3"/>
          <p:cNvSpPr>
            <a:spLocks noGrp="1" noRot="1" noChangeAspect="1"/>
          </p:cNvSpPr>
          <p:nvPr>
            <p:ph type="sldImg" idx="2"/>
          </p:nvPr>
        </p:nvSpPr>
        <p:spPr>
          <a:xfrm>
            <a:off x="1165225"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4" y="4779141"/>
            <a:ext cx="5436235" cy="3909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260"/>
            <a:ext cx="2945024" cy="4985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890" y="9431260"/>
            <a:ext cx="2945024" cy="498555"/>
          </a:xfrm>
          <a:prstGeom prst="rect">
            <a:avLst/>
          </a:prstGeom>
        </p:spPr>
        <p:txBody>
          <a:bodyPr vert="horz" lIns="91440" tIns="45720" rIns="91440" bIns="45720" rtlCol="0" anchor="b"/>
          <a:lstStyle>
            <a:lvl1pPr algn="r">
              <a:defRPr sz="1200"/>
            </a:lvl1pPr>
          </a:lstStyle>
          <a:p>
            <a:fld id="{850D399A-FCA6-4E9F-97CE-81E261DDC410}" type="slidenum">
              <a:rPr lang="en-GB" smtClean="0"/>
              <a:pPr/>
              <a:t>‹#›</a:t>
            </a:fld>
            <a:endParaRPr lang="en-GB"/>
          </a:p>
        </p:txBody>
      </p:sp>
    </p:spTree>
    <p:extLst>
      <p:ext uri="{BB962C8B-B14F-4D97-AF65-F5344CB8AC3E}">
        <p14:creationId xmlns:p14="http://schemas.microsoft.com/office/powerpoint/2010/main" val="288545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60E185-6118-4A18-80F7-A2DF2B6BEE15}" type="slidenum">
              <a:rPr lang="en-GB" smtClean="0"/>
              <a:t>1</a:t>
            </a:fld>
            <a:endParaRPr lang="en-GB"/>
          </a:p>
        </p:txBody>
      </p:sp>
    </p:spTree>
    <p:extLst>
      <p:ext uri="{BB962C8B-B14F-4D97-AF65-F5344CB8AC3E}">
        <p14:creationId xmlns:p14="http://schemas.microsoft.com/office/powerpoint/2010/main" val="131133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11</a:t>
            </a:fld>
            <a:endParaRPr lang="en-GB"/>
          </a:p>
        </p:txBody>
      </p:sp>
    </p:spTree>
    <p:extLst>
      <p:ext uri="{BB962C8B-B14F-4D97-AF65-F5344CB8AC3E}">
        <p14:creationId xmlns:p14="http://schemas.microsoft.com/office/powerpoint/2010/main" val="402138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12</a:t>
            </a:fld>
            <a:endParaRPr lang="en-GB"/>
          </a:p>
        </p:txBody>
      </p:sp>
    </p:spTree>
    <p:extLst>
      <p:ext uri="{BB962C8B-B14F-4D97-AF65-F5344CB8AC3E}">
        <p14:creationId xmlns:p14="http://schemas.microsoft.com/office/powerpoint/2010/main" val="313076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13</a:t>
            </a:fld>
            <a:endParaRPr lang="en-GB"/>
          </a:p>
        </p:txBody>
      </p:sp>
    </p:spTree>
    <p:extLst>
      <p:ext uri="{BB962C8B-B14F-4D97-AF65-F5344CB8AC3E}">
        <p14:creationId xmlns:p14="http://schemas.microsoft.com/office/powerpoint/2010/main" val="188740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14</a:t>
            </a:fld>
            <a:endParaRPr lang="en-GB"/>
          </a:p>
        </p:txBody>
      </p:sp>
    </p:spTree>
    <p:extLst>
      <p:ext uri="{BB962C8B-B14F-4D97-AF65-F5344CB8AC3E}">
        <p14:creationId xmlns:p14="http://schemas.microsoft.com/office/powerpoint/2010/main" val="2128743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15</a:t>
            </a:fld>
            <a:endParaRPr lang="en-GB"/>
          </a:p>
        </p:txBody>
      </p:sp>
    </p:spTree>
    <p:extLst>
      <p:ext uri="{BB962C8B-B14F-4D97-AF65-F5344CB8AC3E}">
        <p14:creationId xmlns:p14="http://schemas.microsoft.com/office/powerpoint/2010/main" val="4251861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16</a:t>
            </a:fld>
            <a:endParaRPr lang="en-GB"/>
          </a:p>
        </p:txBody>
      </p:sp>
    </p:spTree>
    <p:extLst>
      <p:ext uri="{BB962C8B-B14F-4D97-AF65-F5344CB8AC3E}">
        <p14:creationId xmlns:p14="http://schemas.microsoft.com/office/powerpoint/2010/main" val="414646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17</a:t>
            </a:fld>
            <a:endParaRPr lang="en-GB"/>
          </a:p>
        </p:txBody>
      </p:sp>
    </p:spTree>
    <p:extLst>
      <p:ext uri="{BB962C8B-B14F-4D97-AF65-F5344CB8AC3E}">
        <p14:creationId xmlns:p14="http://schemas.microsoft.com/office/powerpoint/2010/main" val="213452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18</a:t>
            </a:fld>
            <a:endParaRPr lang="en-GB"/>
          </a:p>
        </p:txBody>
      </p:sp>
    </p:spTree>
    <p:extLst>
      <p:ext uri="{BB962C8B-B14F-4D97-AF65-F5344CB8AC3E}">
        <p14:creationId xmlns:p14="http://schemas.microsoft.com/office/powerpoint/2010/main" val="155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19</a:t>
            </a:fld>
            <a:endParaRPr lang="en-GB"/>
          </a:p>
        </p:txBody>
      </p:sp>
    </p:spTree>
    <p:extLst>
      <p:ext uri="{BB962C8B-B14F-4D97-AF65-F5344CB8AC3E}">
        <p14:creationId xmlns:p14="http://schemas.microsoft.com/office/powerpoint/2010/main" val="411332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20</a:t>
            </a:fld>
            <a:endParaRPr lang="en-GB"/>
          </a:p>
        </p:txBody>
      </p:sp>
    </p:spTree>
    <p:extLst>
      <p:ext uri="{BB962C8B-B14F-4D97-AF65-F5344CB8AC3E}">
        <p14:creationId xmlns:p14="http://schemas.microsoft.com/office/powerpoint/2010/main" val="245022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A60E185-6118-4A18-80F7-A2DF2B6BEE15}" type="slidenum">
              <a:rPr lang="en-GB" smtClean="0"/>
              <a:t>2</a:t>
            </a:fld>
            <a:endParaRPr lang="en-GB"/>
          </a:p>
        </p:txBody>
      </p:sp>
    </p:spTree>
    <p:extLst>
      <p:ext uri="{BB962C8B-B14F-4D97-AF65-F5344CB8AC3E}">
        <p14:creationId xmlns:p14="http://schemas.microsoft.com/office/powerpoint/2010/main" val="3091651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21</a:t>
            </a:fld>
            <a:endParaRPr lang="en-GB"/>
          </a:p>
        </p:txBody>
      </p:sp>
    </p:spTree>
    <p:extLst>
      <p:ext uri="{BB962C8B-B14F-4D97-AF65-F5344CB8AC3E}">
        <p14:creationId xmlns:p14="http://schemas.microsoft.com/office/powerpoint/2010/main" val="2588394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22</a:t>
            </a:fld>
            <a:endParaRPr lang="en-GB"/>
          </a:p>
        </p:txBody>
      </p:sp>
    </p:spTree>
    <p:extLst>
      <p:ext uri="{BB962C8B-B14F-4D97-AF65-F5344CB8AC3E}">
        <p14:creationId xmlns:p14="http://schemas.microsoft.com/office/powerpoint/2010/main" val="168154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23</a:t>
            </a:fld>
            <a:endParaRPr lang="en-GB"/>
          </a:p>
        </p:txBody>
      </p:sp>
    </p:spTree>
    <p:extLst>
      <p:ext uri="{BB962C8B-B14F-4D97-AF65-F5344CB8AC3E}">
        <p14:creationId xmlns:p14="http://schemas.microsoft.com/office/powerpoint/2010/main" val="3441498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24</a:t>
            </a:fld>
            <a:endParaRPr lang="en-GB"/>
          </a:p>
        </p:txBody>
      </p:sp>
    </p:spTree>
    <p:extLst>
      <p:ext uri="{BB962C8B-B14F-4D97-AF65-F5344CB8AC3E}">
        <p14:creationId xmlns:p14="http://schemas.microsoft.com/office/powerpoint/2010/main" val="673965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25</a:t>
            </a:fld>
            <a:endParaRPr lang="en-GB"/>
          </a:p>
        </p:txBody>
      </p:sp>
    </p:spTree>
    <p:extLst>
      <p:ext uri="{BB962C8B-B14F-4D97-AF65-F5344CB8AC3E}">
        <p14:creationId xmlns:p14="http://schemas.microsoft.com/office/powerpoint/2010/main" val="218420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26</a:t>
            </a:fld>
            <a:endParaRPr lang="en-GB"/>
          </a:p>
        </p:txBody>
      </p:sp>
    </p:spTree>
    <p:extLst>
      <p:ext uri="{BB962C8B-B14F-4D97-AF65-F5344CB8AC3E}">
        <p14:creationId xmlns:p14="http://schemas.microsoft.com/office/powerpoint/2010/main" val="2867649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27</a:t>
            </a:fld>
            <a:endParaRPr lang="en-GB"/>
          </a:p>
        </p:txBody>
      </p:sp>
    </p:spTree>
    <p:extLst>
      <p:ext uri="{BB962C8B-B14F-4D97-AF65-F5344CB8AC3E}">
        <p14:creationId xmlns:p14="http://schemas.microsoft.com/office/powerpoint/2010/main" val="856180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28</a:t>
            </a:fld>
            <a:endParaRPr lang="en-GB"/>
          </a:p>
        </p:txBody>
      </p:sp>
    </p:spTree>
    <p:extLst>
      <p:ext uri="{BB962C8B-B14F-4D97-AF65-F5344CB8AC3E}">
        <p14:creationId xmlns:p14="http://schemas.microsoft.com/office/powerpoint/2010/main" val="634006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29</a:t>
            </a:fld>
            <a:endParaRPr lang="en-GB"/>
          </a:p>
        </p:txBody>
      </p:sp>
    </p:spTree>
    <p:extLst>
      <p:ext uri="{BB962C8B-B14F-4D97-AF65-F5344CB8AC3E}">
        <p14:creationId xmlns:p14="http://schemas.microsoft.com/office/powerpoint/2010/main" val="1765326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30</a:t>
            </a:fld>
            <a:endParaRPr lang="en-GB"/>
          </a:p>
        </p:txBody>
      </p:sp>
    </p:spTree>
    <p:extLst>
      <p:ext uri="{BB962C8B-B14F-4D97-AF65-F5344CB8AC3E}">
        <p14:creationId xmlns:p14="http://schemas.microsoft.com/office/powerpoint/2010/main" val="227574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4</a:t>
            </a:fld>
            <a:endParaRPr lang="en-GB"/>
          </a:p>
        </p:txBody>
      </p:sp>
    </p:spTree>
    <p:extLst>
      <p:ext uri="{BB962C8B-B14F-4D97-AF65-F5344CB8AC3E}">
        <p14:creationId xmlns:p14="http://schemas.microsoft.com/office/powerpoint/2010/main" val="1873186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31</a:t>
            </a:fld>
            <a:endParaRPr lang="en-GB"/>
          </a:p>
        </p:txBody>
      </p:sp>
    </p:spTree>
    <p:extLst>
      <p:ext uri="{BB962C8B-B14F-4D97-AF65-F5344CB8AC3E}">
        <p14:creationId xmlns:p14="http://schemas.microsoft.com/office/powerpoint/2010/main" val="1487263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32</a:t>
            </a:fld>
            <a:endParaRPr lang="en-GB"/>
          </a:p>
        </p:txBody>
      </p:sp>
    </p:spTree>
    <p:extLst>
      <p:ext uri="{BB962C8B-B14F-4D97-AF65-F5344CB8AC3E}">
        <p14:creationId xmlns:p14="http://schemas.microsoft.com/office/powerpoint/2010/main" val="2597223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33</a:t>
            </a:fld>
            <a:endParaRPr lang="en-GB"/>
          </a:p>
        </p:txBody>
      </p:sp>
    </p:spTree>
    <p:extLst>
      <p:ext uri="{BB962C8B-B14F-4D97-AF65-F5344CB8AC3E}">
        <p14:creationId xmlns:p14="http://schemas.microsoft.com/office/powerpoint/2010/main" val="4113601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75E9-2D36-4723-B114-7B8140DC685E}"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503186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A60E185-6118-4A18-80F7-A2DF2B6BEE15}" type="slidenum">
              <a:rPr lang="en-GB" smtClean="0"/>
              <a:t>35</a:t>
            </a:fld>
            <a:endParaRPr lang="en-GB"/>
          </a:p>
        </p:txBody>
      </p:sp>
    </p:spTree>
    <p:extLst>
      <p:ext uri="{BB962C8B-B14F-4D97-AF65-F5344CB8AC3E}">
        <p14:creationId xmlns:p14="http://schemas.microsoft.com/office/powerpoint/2010/main" val="298371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5</a:t>
            </a:fld>
            <a:endParaRPr lang="en-GB"/>
          </a:p>
        </p:txBody>
      </p:sp>
    </p:spTree>
    <p:extLst>
      <p:ext uri="{BB962C8B-B14F-4D97-AF65-F5344CB8AC3E}">
        <p14:creationId xmlns:p14="http://schemas.microsoft.com/office/powerpoint/2010/main" val="230699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6</a:t>
            </a:fld>
            <a:endParaRPr lang="en-GB"/>
          </a:p>
        </p:txBody>
      </p:sp>
    </p:spTree>
    <p:extLst>
      <p:ext uri="{BB962C8B-B14F-4D97-AF65-F5344CB8AC3E}">
        <p14:creationId xmlns:p14="http://schemas.microsoft.com/office/powerpoint/2010/main" val="332677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7</a:t>
            </a:fld>
            <a:endParaRPr lang="en-GB"/>
          </a:p>
        </p:txBody>
      </p:sp>
    </p:spTree>
    <p:extLst>
      <p:ext uri="{BB962C8B-B14F-4D97-AF65-F5344CB8AC3E}">
        <p14:creationId xmlns:p14="http://schemas.microsoft.com/office/powerpoint/2010/main" val="1730882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8</a:t>
            </a:fld>
            <a:endParaRPr lang="en-GB"/>
          </a:p>
        </p:txBody>
      </p:sp>
    </p:spTree>
    <p:extLst>
      <p:ext uri="{BB962C8B-B14F-4D97-AF65-F5344CB8AC3E}">
        <p14:creationId xmlns:p14="http://schemas.microsoft.com/office/powerpoint/2010/main" val="175093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9</a:t>
            </a:fld>
            <a:endParaRPr lang="en-GB"/>
          </a:p>
        </p:txBody>
      </p:sp>
    </p:spTree>
    <p:extLst>
      <p:ext uri="{BB962C8B-B14F-4D97-AF65-F5344CB8AC3E}">
        <p14:creationId xmlns:p14="http://schemas.microsoft.com/office/powerpoint/2010/main" val="236698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0D399A-FCA6-4E9F-97CE-81E261DDC410}" type="slidenum">
              <a:rPr lang="en-GB" smtClean="0"/>
              <a:pPr/>
              <a:t>10</a:t>
            </a:fld>
            <a:endParaRPr lang="en-GB"/>
          </a:p>
        </p:txBody>
      </p:sp>
    </p:spTree>
    <p:extLst>
      <p:ext uri="{BB962C8B-B14F-4D97-AF65-F5344CB8AC3E}">
        <p14:creationId xmlns:p14="http://schemas.microsoft.com/office/powerpoint/2010/main" val="1547763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64949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459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5810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152538746"/>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2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37831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2" descr="Z:\Pictures\logos\WJEC_Logo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3239" y="5927397"/>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mailto:hugh.lester@wjec.co.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eduqas.co.uk/qualifications/religious-studies-gcse/#tab_overview" TargetMode="External"/><Relationship Id="rId7" Type="http://schemas.openxmlformats.org/officeDocument/2006/relationships/hyperlink" Target="https://www.eduqas.co.uk/qualifications/religious-studies-gcse/#tab_pastpaper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eduqas.co.uk/media/jj5ottgk/wjec-eduqas-gcse-9-1-religious-studies-a-guidance-for-teaching.pdf" TargetMode="External"/><Relationship Id="rId5" Type="http://schemas.openxmlformats.org/officeDocument/2006/relationships/hyperlink" Target="https://oer.eduqas.co.uk/Pages/ProjectByArgs.aspx?subId=57&amp;lvlId=2" TargetMode="External"/><Relationship Id="rId4" Type="http://schemas.openxmlformats.org/officeDocument/2006/relationships/hyperlink" Target="https://resources.eduqas.co.uk/Pages/ResourceByArgs.aspx?subId=26&amp;lvlId=2"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hyperlink" Target="mailto:david.evans@wjec.co.uk"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mailto:anthony.fleming@eduqas.co.uk" TargetMode="External"/><Relationship Id="rId5" Type="http://schemas.openxmlformats.org/officeDocument/2006/relationships/hyperlink" Target="mailto:catherine.oldham@eduqas.co.uk" TargetMode="External"/><Relationship Id="rId4" Type="http://schemas.openxmlformats.org/officeDocument/2006/relationships/hyperlink" Target="mailto:davidr.jones@eduqas.co.u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mailto:hugh.lester@wjec.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71" y="-737382"/>
            <a:ext cx="9143999" cy="6858000"/>
          </a:xfrm>
          <a:prstGeom prst="rect">
            <a:avLst/>
          </a:prstGeom>
        </p:spPr>
      </p:pic>
      <p:sp>
        <p:nvSpPr>
          <p:cNvPr id="7" name="TextBox 6"/>
          <p:cNvSpPr txBox="1"/>
          <p:nvPr/>
        </p:nvSpPr>
        <p:spPr>
          <a:xfrm>
            <a:off x="348920" y="552796"/>
            <a:ext cx="8446160" cy="3600986"/>
          </a:xfrm>
          <a:prstGeom prst="rect">
            <a:avLst/>
          </a:prstGeom>
          <a:noFill/>
        </p:spPr>
        <p:txBody>
          <a:bodyPr wrap="square" rtlCol="0">
            <a:spAutoFit/>
          </a:bodyPr>
          <a:lstStyle/>
          <a:p>
            <a:pPr>
              <a:lnSpc>
                <a:spcPct val="80000"/>
              </a:lnSpc>
            </a:pPr>
            <a:r>
              <a:rPr lang="en-GB" sz="4400" kern="1100" spc="-30" dirty="0">
                <a:solidFill>
                  <a:schemeClr val="bg1"/>
                </a:solidFill>
                <a:latin typeface="Gotham Rounded Book"/>
                <a:cs typeface="Gotham Rounded Book"/>
              </a:rPr>
              <a:t>Welcome to our online meeting</a:t>
            </a:r>
          </a:p>
          <a:p>
            <a:pPr algn="ctr">
              <a:lnSpc>
                <a:spcPct val="80000"/>
              </a:lnSpc>
            </a:pPr>
            <a:r>
              <a:rPr lang="en-US" sz="4000" kern="1100" spc="-30" dirty="0">
                <a:solidFill>
                  <a:schemeClr val="bg1"/>
                </a:solidFill>
                <a:latin typeface="Gotham Rounded Book"/>
                <a:cs typeface="Gotham Rounded Book"/>
              </a:rPr>
              <a:t>GCSE Religious Studies</a:t>
            </a:r>
          </a:p>
          <a:p>
            <a:pPr algn="ctr">
              <a:lnSpc>
                <a:spcPct val="80000"/>
              </a:lnSpc>
            </a:pPr>
            <a:r>
              <a:rPr lang="en-US" sz="4000" kern="1100" spc="-30" dirty="0">
                <a:solidFill>
                  <a:schemeClr val="bg1"/>
                </a:solidFill>
                <a:latin typeface="Gotham Rounded Book"/>
                <a:cs typeface="Gotham Rounded Book"/>
              </a:rPr>
              <a:t>ROUTE A</a:t>
            </a:r>
          </a:p>
          <a:p>
            <a:pPr algn="ctr">
              <a:lnSpc>
                <a:spcPct val="80000"/>
              </a:lnSpc>
            </a:pPr>
            <a:endParaRPr lang="en-US" sz="4000" kern="1100" spc="-30" dirty="0">
              <a:solidFill>
                <a:schemeClr val="bg1"/>
              </a:solidFill>
              <a:latin typeface="Gotham Rounded Book"/>
              <a:cs typeface="Gotham Rounded Book"/>
            </a:endParaRPr>
          </a:p>
          <a:p>
            <a:pPr algn="ctr">
              <a:lnSpc>
                <a:spcPct val="80000"/>
              </a:lnSpc>
            </a:pPr>
            <a:r>
              <a:rPr lang="en-US" sz="4000" kern="1100" spc="-30" dirty="0">
                <a:solidFill>
                  <a:schemeClr val="bg1"/>
                </a:solidFill>
                <a:latin typeface="Gotham Rounded Book"/>
                <a:cs typeface="Gotham Rounded Book"/>
              </a:rPr>
              <a:t>New Centre Introduction </a:t>
            </a:r>
          </a:p>
          <a:p>
            <a:pPr>
              <a:lnSpc>
                <a:spcPct val="80000"/>
              </a:lnSpc>
            </a:pPr>
            <a:endParaRPr lang="en-US" sz="4000" kern="1100" spc="-30" dirty="0">
              <a:solidFill>
                <a:srgbClr val="F7B385"/>
              </a:solidFill>
              <a:latin typeface="Gotham Rounded Book"/>
              <a:cs typeface="Gotham Rounded Book"/>
            </a:endParaRPr>
          </a:p>
          <a:p>
            <a:pPr>
              <a:lnSpc>
                <a:spcPct val="80000"/>
              </a:lnSpc>
            </a:pPr>
            <a:r>
              <a:rPr lang="en-GB" sz="4000" kern="1100" spc="-30" dirty="0">
                <a:solidFill>
                  <a:srgbClr val="F7B385"/>
                </a:solidFill>
                <a:latin typeface="Gotham Rounded Book"/>
                <a:cs typeface="Gotham Rounded Book"/>
              </a:rPr>
              <a:t>#</a:t>
            </a:r>
            <a:r>
              <a:rPr lang="en-GB" sz="4000" kern="1100" spc="-30" dirty="0" err="1">
                <a:solidFill>
                  <a:srgbClr val="F7B385"/>
                </a:solidFill>
                <a:latin typeface="Gotham Rounded Book"/>
                <a:cs typeface="Gotham Rounded Book"/>
              </a:rPr>
              <a:t>eduqasrepteam</a:t>
            </a:r>
            <a:r>
              <a:rPr lang="en-GB" sz="4000" kern="1100" spc="-30" dirty="0">
                <a:solidFill>
                  <a:srgbClr val="F7B385"/>
                </a:solidFill>
                <a:latin typeface="Gotham Rounded Book"/>
                <a:cs typeface="Gotham Rounded Book"/>
              </a:rPr>
              <a:t> </a:t>
            </a:r>
            <a:endParaRPr lang="en-US" sz="4000" kern="1100" spc="-30" dirty="0">
              <a:solidFill>
                <a:srgbClr val="F7B385"/>
              </a:solidFill>
              <a:latin typeface="Gotham Rounded Book"/>
              <a:cs typeface="Gotham Rounded Book"/>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07" y="5080784"/>
            <a:ext cx="903668" cy="87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77" y="1014055"/>
            <a:ext cx="8229600" cy="5063734"/>
          </a:xfrm>
        </p:spPr>
        <p:txBody>
          <a:bodyPr>
            <a:normAutofit/>
          </a:bodyPr>
          <a:lstStyle/>
          <a:p>
            <a:pPr fontAlgn="t"/>
            <a:r>
              <a:rPr lang="en-US" b="1" dirty="0"/>
              <a:t>Component 2: Study of Christianity </a:t>
            </a:r>
          </a:p>
          <a:p>
            <a:pPr fontAlgn="t"/>
            <a:r>
              <a:rPr lang="en-US" dirty="0"/>
              <a:t>Written examination: 35 minutes 25% of qualification</a:t>
            </a:r>
          </a:p>
          <a:p>
            <a:pPr fontAlgn="t"/>
            <a:r>
              <a:rPr lang="en-US" dirty="0"/>
              <a:t>Candidates will study the following theme. All questions are compulsory. </a:t>
            </a:r>
          </a:p>
          <a:p>
            <a:pPr marL="342900" indent="-342900" fontAlgn="t">
              <a:buFont typeface="Arial" panose="020B0604020202020204" pitchFamily="34" charset="0"/>
              <a:buChar char="•"/>
            </a:pPr>
            <a:r>
              <a:rPr lang="en-US" dirty="0"/>
              <a:t>Theme 1: Beliefs &amp; Teachings</a:t>
            </a:r>
          </a:p>
          <a:p>
            <a:pPr fontAlgn="t"/>
            <a:r>
              <a:rPr lang="en-US" dirty="0"/>
              <a:t>This component will be assessed by compulsory questions focusing on knowledge, understanding and evaluation of the subject content.</a:t>
            </a:r>
          </a:p>
          <a:p>
            <a:pPr fontAlgn="t"/>
            <a:endParaRPr lang="en-US" dirty="0"/>
          </a:p>
        </p:txBody>
      </p:sp>
      <p:sp>
        <p:nvSpPr>
          <p:cNvPr id="4" name="TextBox 3">
            <a:extLst>
              <a:ext uri="{FF2B5EF4-FFF2-40B4-BE49-F238E27FC236}">
                <a16:creationId xmlns:a16="http://schemas.microsoft.com/office/drawing/2014/main" id="{641CA2C5-6513-4AB3-804B-65F0E48B6B58}"/>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Short Course: Summary of assessment</a:t>
            </a:r>
          </a:p>
        </p:txBody>
      </p:sp>
    </p:spTree>
    <p:extLst>
      <p:ext uri="{BB962C8B-B14F-4D97-AF65-F5344CB8AC3E}">
        <p14:creationId xmlns:p14="http://schemas.microsoft.com/office/powerpoint/2010/main" val="230456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fontScale="92500" lnSpcReduction="20000"/>
          </a:bodyPr>
          <a:lstStyle/>
          <a:p>
            <a:pPr fontAlgn="t"/>
            <a:r>
              <a:rPr lang="en-US" b="1" dirty="0"/>
              <a:t>Component 3: Study of a World Faith </a:t>
            </a:r>
          </a:p>
          <a:p>
            <a:pPr fontAlgn="t"/>
            <a:r>
              <a:rPr lang="en-US" dirty="0"/>
              <a:t>Written examination: 35 minutes 25% of qualification</a:t>
            </a:r>
          </a:p>
          <a:p>
            <a:pPr fontAlgn="t"/>
            <a:r>
              <a:rPr lang="en-US" dirty="0"/>
              <a:t>Candidates will study the following theme. All questions are compulsory. </a:t>
            </a:r>
          </a:p>
          <a:p>
            <a:pPr marL="342900" indent="-342900" fontAlgn="t">
              <a:buFont typeface="Arial" panose="020B0604020202020204" pitchFamily="34" charset="0"/>
              <a:buChar char="•"/>
            </a:pPr>
            <a:r>
              <a:rPr lang="en-US" dirty="0"/>
              <a:t>Theme 1: Beliefs &amp; Teachings</a:t>
            </a:r>
          </a:p>
          <a:p>
            <a:pPr fontAlgn="t"/>
            <a:endParaRPr lang="en-US" dirty="0"/>
          </a:p>
          <a:p>
            <a:pPr fontAlgn="t"/>
            <a:r>
              <a:rPr lang="en-US" dirty="0"/>
              <a:t>This Theme will be studied for </a:t>
            </a:r>
            <a:r>
              <a:rPr lang="en-US" b="1" i="1" dirty="0"/>
              <a:t>one</a:t>
            </a:r>
            <a:r>
              <a:rPr lang="en-US" dirty="0"/>
              <a:t> world faith from the following list: </a:t>
            </a:r>
          </a:p>
          <a:p>
            <a:pPr marL="342900" indent="-342900" fontAlgn="t">
              <a:buFont typeface="Arial" panose="020B0604020202020204" pitchFamily="34" charset="0"/>
              <a:buChar char="•"/>
            </a:pPr>
            <a:r>
              <a:rPr lang="en-US" dirty="0"/>
              <a:t>Option 1: Buddhism </a:t>
            </a:r>
          </a:p>
          <a:p>
            <a:pPr marL="342900" indent="-342900" fontAlgn="t">
              <a:buFont typeface="Arial" panose="020B0604020202020204" pitchFamily="34" charset="0"/>
              <a:buChar char="•"/>
            </a:pPr>
            <a:r>
              <a:rPr lang="en-US" dirty="0"/>
              <a:t>Option 2: Hinduism </a:t>
            </a:r>
          </a:p>
          <a:p>
            <a:pPr marL="342900" indent="-342900" fontAlgn="t">
              <a:buFont typeface="Arial" panose="020B0604020202020204" pitchFamily="34" charset="0"/>
              <a:buChar char="•"/>
            </a:pPr>
            <a:r>
              <a:rPr lang="en-US" dirty="0"/>
              <a:t>Option 3: Islam </a:t>
            </a:r>
          </a:p>
          <a:p>
            <a:pPr marL="342900" indent="-342900" fontAlgn="t">
              <a:buFont typeface="Arial" panose="020B0604020202020204" pitchFamily="34" charset="0"/>
              <a:buChar char="•"/>
            </a:pPr>
            <a:r>
              <a:rPr lang="en-US" dirty="0"/>
              <a:t>Option 4: Judaism </a:t>
            </a:r>
          </a:p>
          <a:p>
            <a:pPr marL="342900" indent="-342900" fontAlgn="t">
              <a:buFont typeface="Arial" panose="020B0604020202020204" pitchFamily="34" charset="0"/>
              <a:buChar char="•"/>
            </a:pPr>
            <a:r>
              <a:rPr lang="en-US" dirty="0"/>
              <a:t>Option 5: Sikhism </a:t>
            </a:r>
          </a:p>
          <a:p>
            <a:pPr fontAlgn="t"/>
            <a:endParaRPr lang="en-US" dirty="0"/>
          </a:p>
          <a:p>
            <a:pPr fontAlgn="t"/>
            <a:r>
              <a:rPr lang="en-US" dirty="0"/>
              <a:t>This component will be assessed by compulsory questions focusing on knowledge, understanding and evaluation of the subject content.</a:t>
            </a:r>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Short Course: Summary of assessment</a:t>
            </a:r>
          </a:p>
        </p:txBody>
      </p:sp>
    </p:spTree>
    <p:extLst>
      <p:ext uri="{BB962C8B-B14F-4D97-AF65-F5344CB8AC3E}">
        <p14:creationId xmlns:p14="http://schemas.microsoft.com/office/powerpoint/2010/main" val="385944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2730"/>
            <a:ext cx="8229600" cy="5063734"/>
          </a:xfrm>
        </p:spPr>
        <p:txBody>
          <a:bodyPr>
            <a:normAutofit/>
          </a:bodyPr>
          <a:lstStyle/>
          <a:p>
            <a:pPr fontAlgn="t"/>
            <a:r>
              <a:rPr lang="en-US" b="1" dirty="0"/>
              <a:t>Spelling, Punctuation &amp; Grammar (</a:t>
            </a:r>
            <a:r>
              <a:rPr lang="en-US" b="1" dirty="0" err="1"/>
              <a:t>SPaG</a:t>
            </a:r>
            <a:r>
              <a:rPr lang="en-US" b="1" dirty="0"/>
              <a:t>)</a:t>
            </a:r>
          </a:p>
          <a:p>
            <a:pPr fontAlgn="t"/>
            <a:r>
              <a:rPr lang="en-US" dirty="0"/>
              <a:t>The qualification has </a:t>
            </a:r>
            <a:r>
              <a:rPr lang="en-US" b="1" i="1" dirty="0"/>
              <a:t>six</a:t>
            </a:r>
            <a:r>
              <a:rPr lang="en-US" dirty="0"/>
              <a:t> marks for </a:t>
            </a:r>
            <a:r>
              <a:rPr lang="en-US" dirty="0" err="1"/>
              <a:t>SPaG</a:t>
            </a:r>
            <a:endParaRPr lang="en-US" dirty="0"/>
          </a:p>
          <a:p>
            <a:pPr fontAlgn="t"/>
            <a:r>
              <a:rPr lang="en-US" b="1" i="1" dirty="0"/>
              <a:t>Three </a:t>
            </a:r>
            <a:r>
              <a:rPr lang="en-US" dirty="0"/>
              <a:t>in Component 1</a:t>
            </a:r>
            <a:r>
              <a:rPr lang="en-GB" dirty="0"/>
              <a:t>. </a:t>
            </a:r>
            <a:r>
              <a:rPr lang="en-GB" b="1" i="1" dirty="0"/>
              <a:t>Always</a:t>
            </a:r>
            <a:r>
              <a:rPr lang="en-GB" dirty="0"/>
              <a:t> in Question 1 (d)</a:t>
            </a:r>
            <a:r>
              <a:rPr lang="en-US" dirty="0"/>
              <a:t> Theme 1:Issues of Relationships </a:t>
            </a:r>
          </a:p>
          <a:p>
            <a:pPr fontAlgn="t"/>
            <a:r>
              <a:rPr lang="en-US" b="1" i="1" dirty="0"/>
              <a:t>Three </a:t>
            </a:r>
            <a:r>
              <a:rPr lang="en-US" dirty="0"/>
              <a:t>in Component 2. </a:t>
            </a:r>
            <a:r>
              <a:rPr lang="en-US" b="1" i="1" dirty="0"/>
              <a:t>Always</a:t>
            </a:r>
            <a:r>
              <a:rPr lang="en-US" dirty="0"/>
              <a:t> in Question 1 (d) Theme 1: Beliefs &amp; Teachings</a:t>
            </a:r>
          </a:p>
          <a:p>
            <a:pPr fontAlgn="t"/>
            <a:r>
              <a:rPr lang="en-US" dirty="0"/>
              <a:t>There are no marks awarded for for </a:t>
            </a:r>
            <a:r>
              <a:rPr lang="en-US" dirty="0" err="1"/>
              <a:t>SPaG</a:t>
            </a:r>
            <a:r>
              <a:rPr lang="en-US" dirty="0"/>
              <a:t> in Component 3</a:t>
            </a:r>
          </a:p>
          <a:p>
            <a:pPr fontAlgn="t"/>
            <a:r>
              <a:rPr lang="en-GB" dirty="0"/>
              <a:t> </a:t>
            </a:r>
            <a:endParaRPr lang="en-US" dirty="0"/>
          </a:p>
        </p:txBody>
      </p:sp>
      <p:sp>
        <p:nvSpPr>
          <p:cNvPr id="4" name="TextBox 3">
            <a:extLst>
              <a:ext uri="{FF2B5EF4-FFF2-40B4-BE49-F238E27FC236}">
                <a16:creationId xmlns:a16="http://schemas.microsoft.com/office/drawing/2014/main" id="{D6C1A451-3360-40D1-A143-CA546B9BD5A6}"/>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Short Course: Summary of assessment</a:t>
            </a:r>
          </a:p>
        </p:txBody>
      </p:sp>
    </p:spTree>
    <p:extLst>
      <p:ext uri="{BB962C8B-B14F-4D97-AF65-F5344CB8AC3E}">
        <p14:creationId xmlns:p14="http://schemas.microsoft.com/office/powerpoint/2010/main" val="18797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752"/>
            <a:ext cx="8229600" cy="5063734"/>
          </a:xfrm>
        </p:spPr>
        <p:txBody>
          <a:bodyPr>
            <a:normAutofit/>
          </a:bodyPr>
          <a:lstStyle/>
          <a:p>
            <a:pPr fontAlgn="t"/>
            <a:r>
              <a:rPr lang="en-US" dirty="0"/>
              <a:t>This qualification has a very simple structure.</a:t>
            </a:r>
          </a:p>
          <a:p>
            <a:pPr fontAlgn="t"/>
            <a:r>
              <a:rPr lang="en-US" dirty="0"/>
              <a:t>Each Component is split into compulsory questions, one per Theme, each with four parts:</a:t>
            </a:r>
          </a:p>
          <a:p>
            <a:pPr marL="457200" indent="-457200" fontAlgn="t">
              <a:buAutoNum type="alphaLcParenR"/>
            </a:pPr>
            <a:r>
              <a:rPr lang="en-US" dirty="0"/>
              <a:t>2 marks AO1  - Define</a:t>
            </a:r>
          </a:p>
          <a:p>
            <a:pPr marL="457200" indent="-457200" fontAlgn="t">
              <a:buAutoNum type="alphaLcParenR"/>
            </a:pPr>
            <a:r>
              <a:rPr lang="en-US" dirty="0"/>
              <a:t>5 marks AO1  - Describe</a:t>
            </a:r>
          </a:p>
          <a:p>
            <a:pPr marL="457200" indent="-457200" fontAlgn="t">
              <a:buAutoNum type="alphaLcParenR"/>
            </a:pPr>
            <a:r>
              <a:rPr lang="en-US" dirty="0"/>
              <a:t>8 marks AO1  - Explain</a:t>
            </a:r>
          </a:p>
          <a:p>
            <a:pPr marL="457200" indent="-457200" fontAlgn="t">
              <a:buAutoNum type="alphaLcParenR"/>
            </a:pPr>
            <a:r>
              <a:rPr lang="en-US" dirty="0"/>
              <a:t>15 marks AO2  - Discuss</a:t>
            </a:r>
          </a:p>
          <a:p>
            <a:pPr fontAlgn="t"/>
            <a:r>
              <a:rPr lang="en-US" dirty="0"/>
              <a:t>Component 1 has four questions</a:t>
            </a:r>
          </a:p>
          <a:p>
            <a:pPr fontAlgn="t"/>
            <a:r>
              <a:rPr lang="en-US" dirty="0"/>
              <a:t>Components 2 &amp; 3 each have two questions</a:t>
            </a:r>
          </a:p>
          <a:p>
            <a:pPr fontAlgn="t"/>
            <a:r>
              <a:rPr lang="en-US" dirty="0"/>
              <a:t>This works out at one </a:t>
            </a:r>
            <a:r>
              <a:rPr lang="en-US" b="1" i="1" dirty="0"/>
              <a:t>content </a:t>
            </a:r>
            <a:r>
              <a:rPr lang="en-US" dirty="0"/>
              <a:t>mark per minute</a:t>
            </a:r>
            <a:endParaRPr lang="en-GB" dirty="0"/>
          </a:p>
        </p:txBody>
      </p:sp>
      <p:sp>
        <p:nvSpPr>
          <p:cNvPr id="4" name="TextBox 3">
            <a:extLst>
              <a:ext uri="{FF2B5EF4-FFF2-40B4-BE49-F238E27FC236}">
                <a16:creationId xmlns:a16="http://schemas.microsoft.com/office/drawing/2014/main" id="{178C58A2-0793-4D40-A964-FB5519D9A6EE}"/>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Breakdown of the questions</a:t>
            </a:r>
          </a:p>
        </p:txBody>
      </p:sp>
    </p:spTree>
    <p:extLst>
      <p:ext uri="{BB962C8B-B14F-4D97-AF65-F5344CB8AC3E}">
        <p14:creationId xmlns:p14="http://schemas.microsoft.com/office/powerpoint/2010/main" val="396960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 </a:t>
            </a:r>
          </a:p>
        </p:txBody>
      </p:sp>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961193093"/>
              </p:ext>
            </p:extLst>
          </p:nvPr>
        </p:nvGraphicFramePr>
        <p:xfrm>
          <a:off x="583665" y="914400"/>
          <a:ext cx="8009349" cy="5681709"/>
        </p:xfrm>
        <a:graphic>
          <a:graphicData uri="http://schemas.openxmlformats.org/drawingml/2006/table">
            <a:tbl>
              <a:tblPr firstRow="1" firstCol="1" bandRow="1"/>
              <a:tblGrid>
                <a:gridCol w="1768918">
                  <a:extLst>
                    <a:ext uri="{9D8B030D-6E8A-4147-A177-3AD203B41FA5}">
                      <a16:colId xmlns:a16="http://schemas.microsoft.com/office/drawing/2014/main" val="20000"/>
                    </a:ext>
                  </a:extLst>
                </a:gridCol>
                <a:gridCol w="6240431">
                  <a:extLst>
                    <a:ext uri="{9D8B030D-6E8A-4147-A177-3AD203B41FA5}">
                      <a16:colId xmlns:a16="http://schemas.microsoft.com/office/drawing/2014/main" val="20001"/>
                    </a:ext>
                  </a:extLst>
                </a:gridCol>
              </a:tblGrid>
              <a:tr h="470517">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11192">
                <a:tc>
                  <a:txBody>
                    <a:bodyPr/>
                    <a:lstStyle/>
                    <a:p>
                      <a:pPr marL="0" indent="0" algn="l">
                        <a:spcAft>
                          <a:spcPts val="0"/>
                        </a:spcAft>
                        <a:buNone/>
                      </a:pPr>
                      <a:r>
                        <a:rPr lang="en-GB" sz="1600" b="1" dirty="0">
                          <a:solidFill>
                            <a:schemeClr val="tx1"/>
                          </a:solidFill>
                          <a:effectLst/>
                          <a:latin typeface="Arial"/>
                          <a:ea typeface="Calibri"/>
                          <a:cs typeface="Arial"/>
                        </a:rPr>
                        <a:t>Part (a) Question:</a:t>
                      </a:r>
                    </a:p>
                    <a:p>
                      <a:pPr marL="0" indent="0" algn="l">
                        <a:spcAft>
                          <a:spcPts val="0"/>
                        </a:spcAft>
                        <a:buNone/>
                      </a:pPr>
                      <a:r>
                        <a:rPr lang="en-GB" sz="1600" b="1" dirty="0">
                          <a:solidFill>
                            <a:schemeClr val="tx1"/>
                          </a:solidFill>
                          <a:effectLst/>
                          <a:latin typeface="Arial"/>
                          <a:ea typeface="Calibri"/>
                          <a:cs typeface="Arial"/>
                        </a:rPr>
                        <a:t>What</a:t>
                      </a:r>
                      <a:r>
                        <a:rPr lang="en-GB" sz="1600" b="1" baseline="0" dirty="0">
                          <a:solidFill>
                            <a:schemeClr val="tx1"/>
                          </a:solidFill>
                          <a:effectLst/>
                          <a:latin typeface="Arial"/>
                          <a:ea typeface="Calibri"/>
                          <a:cs typeface="Arial"/>
                        </a:rPr>
                        <a:t> is meant by…</a:t>
                      </a:r>
                    </a:p>
                    <a:p>
                      <a:pPr marL="0" indent="0" algn="l">
                        <a:spcAft>
                          <a:spcPts val="0"/>
                        </a:spcAft>
                        <a:buNone/>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rgbClr val="FF0000"/>
                          </a:solidFill>
                          <a:effectLst/>
                          <a:latin typeface="Arial"/>
                          <a:ea typeface="Calibri"/>
                          <a:cs typeface="Arial"/>
                        </a:rPr>
                        <a:t>Define….</a:t>
                      </a:r>
                      <a:r>
                        <a:rPr lang="en-GB" sz="1600" b="1" baseline="0" dirty="0">
                          <a:solidFill>
                            <a:schemeClr val="tx1"/>
                          </a:solidFill>
                          <a:effectLst/>
                          <a:latin typeface="Arial"/>
                          <a:ea typeface="Calibri"/>
                          <a:cs typeface="Arial"/>
                        </a:rPr>
                        <a:t> 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Definition</a:t>
                      </a:r>
                      <a:r>
                        <a:rPr lang="en-GB" sz="1600" dirty="0">
                          <a:solidFill>
                            <a:schemeClr val="tx1"/>
                          </a:solidFill>
                          <a:effectLst/>
                          <a:latin typeface="Arial"/>
                          <a:ea typeface="Calibri"/>
                          <a:cs typeface="Times New Roman"/>
                        </a:rPr>
                        <a:t> of a key term linked to one of the eight key terms. (These are  listed in the Specification as bullets at the end of each Theme)</a:t>
                      </a:r>
                    </a:p>
                    <a:p>
                      <a:pPr>
                        <a:spcAft>
                          <a:spcPts val="0"/>
                        </a:spcAft>
                      </a:pPr>
                      <a:endParaRPr lang="en-GB" sz="1600" dirty="0">
                        <a:solidFill>
                          <a:schemeClr val="tx1"/>
                        </a:solidFill>
                        <a:effectLst/>
                        <a:latin typeface="Arial"/>
                        <a:ea typeface="Calibri"/>
                        <a:cs typeface="Times New Roman"/>
                      </a:endParaRPr>
                    </a:p>
                    <a:p>
                      <a:pPr>
                        <a:spcAft>
                          <a:spcPts val="0"/>
                        </a:spcAft>
                      </a:pPr>
                      <a:endParaRPr lang="en-GB" sz="16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7">
            <a:extLst>
              <a:ext uri="{FF2B5EF4-FFF2-40B4-BE49-F238E27FC236}">
                <a16:creationId xmlns:a16="http://schemas.microsoft.com/office/drawing/2014/main" id="{E9B9EF91-53D9-4DC6-B6BA-41801FB2D5E4}"/>
              </a:ext>
            </a:extLst>
          </p:cNvPr>
          <p:cNvPicPr/>
          <p:nvPr/>
        </p:nvPicPr>
        <p:blipFill rotWithShape="1">
          <a:blip r:embed="rId3"/>
          <a:srcRect l="32706" t="16546" r="33790" b="8528"/>
          <a:stretch/>
        </p:blipFill>
        <p:spPr bwMode="auto">
          <a:xfrm>
            <a:off x="3041194" y="1918699"/>
            <a:ext cx="3718560" cy="4677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6624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196900413"/>
              </p:ext>
            </p:extLst>
          </p:nvPr>
        </p:nvGraphicFramePr>
        <p:xfrm>
          <a:off x="583665" y="914400"/>
          <a:ext cx="8009349" cy="5681709"/>
        </p:xfrm>
        <a:graphic>
          <a:graphicData uri="http://schemas.openxmlformats.org/drawingml/2006/table">
            <a:tbl>
              <a:tblPr firstRow="1" firstCol="1" bandRow="1"/>
              <a:tblGrid>
                <a:gridCol w="1768918">
                  <a:extLst>
                    <a:ext uri="{9D8B030D-6E8A-4147-A177-3AD203B41FA5}">
                      <a16:colId xmlns:a16="http://schemas.microsoft.com/office/drawing/2014/main" val="20000"/>
                    </a:ext>
                  </a:extLst>
                </a:gridCol>
                <a:gridCol w="6240431">
                  <a:extLst>
                    <a:ext uri="{9D8B030D-6E8A-4147-A177-3AD203B41FA5}">
                      <a16:colId xmlns:a16="http://schemas.microsoft.com/office/drawing/2014/main" val="20001"/>
                    </a:ext>
                  </a:extLst>
                </a:gridCol>
              </a:tblGrid>
              <a:tr h="470517">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11192">
                <a:tc>
                  <a:txBody>
                    <a:bodyPr/>
                    <a:lstStyle/>
                    <a:p>
                      <a:pPr marL="0" indent="0" algn="l">
                        <a:spcAft>
                          <a:spcPts val="0"/>
                        </a:spcAft>
                        <a:buNone/>
                      </a:pPr>
                      <a:r>
                        <a:rPr lang="en-GB" sz="1600" b="1" dirty="0">
                          <a:solidFill>
                            <a:schemeClr val="tx1"/>
                          </a:solidFill>
                          <a:effectLst/>
                          <a:latin typeface="Arial"/>
                          <a:ea typeface="Calibri"/>
                          <a:cs typeface="Arial"/>
                        </a:rPr>
                        <a:t>Part (a) Question:</a:t>
                      </a:r>
                    </a:p>
                    <a:p>
                      <a:pPr marL="0" indent="0" algn="l">
                        <a:spcAft>
                          <a:spcPts val="0"/>
                        </a:spcAft>
                        <a:buNone/>
                      </a:pPr>
                      <a:r>
                        <a:rPr lang="en-GB" sz="1600" b="1" dirty="0">
                          <a:solidFill>
                            <a:schemeClr val="tx1"/>
                          </a:solidFill>
                          <a:effectLst/>
                          <a:latin typeface="Arial"/>
                          <a:ea typeface="Calibri"/>
                          <a:cs typeface="Arial"/>
                        </a:rPr>
                        <a:t>What</a:t>
                      </a:r>
                      <a:r>
                        <a:rPr lang="en-GB" sz="1600" b="1" baseline="0" dirty="0">
                          <a:solidFill>
                            <a:schemeClr val="tx1"/>
                          </a:solidFill>
                          <a:effectLst/>
                          <a:latin typeface="Arial"/>
                          <a:ea typeface="Calibri"/>
                          <a:cs typeface="Arial"/>
                        </a:rPr>
                        <a:t> is meant by…</a:t>
                      </a:r>
                    </a:p>
                    <a:p>
                      <a:pPr marL="0" indent="0" algn="l">
                        <a:spcAft>
                          <a:spcPts val="0"/>
                        </a:spcAft>
                        <a:buNone/>
                      </a:pPr>
                      <a:endParaRPr lang="en-GB" sz="1600" b="1" baseline="0" dirty="0">
                        <a:solidFill>
                          <a:schemeClr val="tx1"/>
                        </a:solidFill>
                        <a:effectLst/>
                        <a:latin typeface="Arial"/>
                        <a:ea typeface="Calibri"/>
                        <a:cs typeface="Arial"/>
                      </a:endParaRPr>
                    </a:p>
                    <a:p>
                      <a:pPr algn="l">
                        <a:spcAft>
                          <a:spcPts val="0"/>
                        </a:spcAft>
                      </a:pPr>
                      <a:r>
                        <a:rPr lang="en-GB" sz="1600" b="1" baseline="0" dirty="0">
                          <a:solidFill>
                            <a:srgbClr val="FF0000"/>
                          </a:solidFill>
                          <a:effectLst/>
                          <a:latin typeface="Arial"/>
                          <a:ea typeface="Calibri"/>
                          <a:cs typeface="Arial"/>
                        </a:rPr>
                        <a:t>Define….</a:t>
                      </a:r>
                      <a:r>
                        <a:rPr lang="en-GB" sz="1600" b="1" baseline="0" dirty="0">
                          <a:solidFill>
                            <a:schemeClr val="tx1"/>
                          </a:solidFill>
                          <a:effectLst/>
                          <a:latin typeface="Arial"/>
                          <a:ea typeface="Calibri"/>
                          <a:cs typeface="Arial"/>
                        </a:rPr>
                        <a:t> 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Example questions:</a:t>
                      </a: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a:t>
                      </a:r>
                    </a:p>
                    <a:p>
                      <a:pPr marL="342900" indent="-342900">
                        <a:spcAft>
                          <a:spcPts val="0"/>
                        </a:spcAft>
                        <a:buAutoNum type="alphaLcParenBoth"/>
                      </a:pPr>
                      <a:r>
                        <a:rPr lang="en-US" sz="1800" b="0" i="0" u="none" strike="noStrike" kern="1200" baseline="0" dirty="0">
                          <a:solidFill>
                            <a:schemeClr val="tx1"/>
                          </a:solidFill>
                          <a:latin typeface="+mn-lt"/>
                          <a:ea typeface="+mn-ea"/>
                          <a:cs typeface="+mn-cs"/>
                        </a:rPr>
                        <a:t>What is meant by ‘commitment’? </a:t>
                      </a:r>
                      <a:r>
                        <a:rPr lang="en-US" sz="1800" b="0" i="1" u="none" strike="noStrike" kern="1200" baseline="0" dirty="0">
                          <a:solidFill>
                            <a:schemeClr val="tx1"/>
                          </a:solidFill>
                          <a:latin typeface="+mn-lt"/>
                          <a:ea typeface="+mn-ea"/>
                          <a:cs typeface="+mn-cs"/>
                        </a:rPr>
                        <a:t>(2 marks)</a:t>
                      </a: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2 &amp; 3: </a:t>
                      </a:r>
                      <a:endParaRPr lang="en-GB" sz="1600" dirty="0">
                        <a:solidFill>
                          <a:schemeClr val="tx1"/>
                        </a:solidFill>
                        <a:effectLst/>
                        <a:latin typeface="Arial"/>
                        <a:ea typeface="Calibri"/>
                        <a:cs typeface="Times New Roman"/>
                      </a:endParaRPr>
                    </a:p>
                    <a:p>
                      <a:pPr marL="342900" indent="-342900">
                        <a:spcAft>
                          <a:spcPts val="0"/>
                        </a:spcAft>
                        <a:buAutoNum type="alphaLcParenBoth"/>
                      </a:pPr>
                      <a:r>
                        <a:rPr lang="en-US" sz="1800" b="0" i="0" u="none" strike="noStrike" kern="1200" baseline="0" dirty="0">
                          <a:solidFill>
                            <a:schemeClr val="tx1"/>
                          </a:solidFill>
                          <a:latin typeface="+mn-lt"/>
                          <a:ea typeface="+mn-ea"/>
                          <a:cs typeface="+mn-cs"/>
                        </a:rPr>
                        <a:t>What do Christians mean by ‘incarnation’? </a:t>
                      </a:r>
                      <a:r>
                        <a:rPr lang="en-US" sz="1800" b="0" i="1" u="none" strike="noStrike" kern="1200" baseline="0" dirty="0">
                          <a:solidFill>
                            <a:schemeClr val="tx1"/>
                          </a:solidFill>
                          <a:latin typeface="+mn-lt"/>
                          <a:ea typeface="+mn-ea"/>
                          <a:cs typeface="+mn-cs"/>
                        </a:rPr>
                        <a:t>(2 marks)</a:t>
                      </a:r>
                    </a:p>
                    <a:p>
                      <a:pPr marL="0" indent="0">
                        <a:spcAft>
                          <a:spcPts val="0"/>
                        </a:spcAft>
                        <a:buNone/>
                      </a:pPr>
                      <a:endParaRPr lang="en-GB" sz="1600" b="0" i="1" u="none" strike="noStrike" kern="1200" baseline="0" dirty="0">
                        <a:solidFill>
                          <a:schemeClr val="tx1"/>
                        </a:solidFill>
                        <a:effectLst/>
                        <a:latin typeface="Arial"/>
                        <a:ea typeface="+mn-ea"/>
                        <a:cs typeface="Times New Roman"/>
                      </a:endParaRPr>
                    </a:p>
                    <a:p>
                      <a:pPr marL="0" indent="0">
                        <a:spcAft>
                          <a:spcPts val="0"/>
                        </a:spcAft>
                        <a:buNone/>
                      </a:pPr>
                      <a:endParaRPr lang="en-GB" sz="1600" b="0" i="1" u="none" strike="noStrike" kern="1200" baseline="0" dirty="0">
                        <a:solidFill>
                          <a:schemeClr val="tx1"/>
                        </a:solidFill>
                        <a:effectLst/>
                        <a:latin typeface="Arial"/>
                        <a:ea typeface="+mn-ea"/>
                        <a:cs typeface="Times New Roman"/>
                      </a:endParaRPr>
                    </a:p>
                    <a:p>
                      <a:pPr marL="0" indent="0">
                        <a:spcAft>
                          <a:spcPts val="0"/>
                        </a:spcAft>
                        <a:buNone/>
                      </a:pPr>
                      <a:r>
                        <a:rPr lang="en-US" sz="1800" b="1" i="0" u="none" strike="noStrike" kern="1200" baseline="0" dirty="0">
                          <a:solidFill>
                            <a:schemeClr val="tx1"/>
                          </a:solidFill>
                          <a:latin typeface="+mn-lt"/>
                          <a:ea typeface="+mn-ea"/>
                          <a:cs typeface="+mn-cs"/>
                        </a:rPr>
                        <a:t>For all (a) questions, credit 1 mark for a very simple definition and 2 marks for a developed definition and/or an example. </a:t>
                      </a:r>
                      <a:endParaRPr lang="en-US" sz="1800" b="0" i="1" u="none" strike="noStrike" kern="1200" baseline="0" dirty="0">
                        <a:solidFill>
                          <a:schemeClr val="tx1"/>
                        </a:solidFill>
                        <a:effectLst/>
                        <a:latin typeface="+mn-lt"/>
                        <a:ea typeface="+mn-ea"/>
                        <a:cs typeface="+mn-cs"/>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025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77017427"/>
              </p:ext>
            </p:extLst>
          </p:nvPr>
        </p:nvGraphicFramePr>
        <p:xfrm>
          <a:off x="583665" y="914400"/>
          <a:ext cx="8009349" cy="5627005"/>
        </p:xfrm>
        <a:graphic>
          <a:graphicData uri="http://schemas.openxmlformats.org/drawingml/2006/table">
            <a:tbl>
              <a:tblPr firstRow="1" firstCol="1" bandRow="1"/>
              <a:tblGrid>
                <a:gridCol w="1777795">
                  <a:extLst>
                    <a:ext uri="{9D8B030D-6E8A-4147-A177-3AD203B41FA5}">
                      <a16:colId xmlns:a16="http://schemas.microsoft.com/office/drawing/2014/main" val="20000"/>
                    </a:ext>
                  </a:extLst>
                </a:gridCol>
                <a:gridCol w="6231554">
                  <a:extLst>
                    <a:ext uri="{9D8B030D-6E8A-4147-A177-3AD203B41FA5}">
                      <a16:colId xmlns:a16="http://schemas.microsoft.com/office/drawing/2014/main" val="20001"/>
                    </a:ext>
                  </a:extLst>
                </a:gridCol>
              </a:tblGrid>
              <a:tr h="328474">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298531">
                <a:tc>
                  <a:txBody>
                    <a:bodyPr/>
                    <a:lstStyle/>
                    <a:p>
                      <a:pPr algn="l">
                        <a:spcAft>
                          <a:spcPts val="0"/>
                        </a:spcAft>
                      </a:pPr>
                      <a:r>
                        <a:rPr lang="en-GB" sz="1600" b="1" dirty="0">
                          <a:solidFill>
                            <a:schemeClr val="tx1"/>
                          </a:solidFill>
                          <a:effectLst/>
                          <a:latin typeface="Arial"/>
                          <a:ea typeface="Calibri"/>
                          <a:cs typeface="Times New Roman"/>
                        </a:rPr>
                        <a:t>Part (b) Question </a:t>
                      </a:r>
                    </a:p>
                    <a:p>
                      <a:pPr algn="l">
                        <a:spcAft>
                          <a:spcPts val="0"/>
                        </a:spcAft>
                      </a:pPr>
                      <a:endParaRPr lang="en-GB" sz="1600" b="1" dirty="0">
                        <a:solidFill>
                          <a:schemeClr val="tx1"/>
                        </a:solidFill>
                        <a:effectLst/>
                        <a:latin typeface="Arial"/>
                        <a:ea typeface="Calibri"/>
                        <a:cs typeface="Times New Roman"/>
                      </a:endParaRPr>
                    </a:p>
                    <a:p>
                      <a:pPr algn="l">
                        <a:spcAft>
                          <a:spcPts val="0"/>
                        </a:spcAft>
                      </a:pPr>
                      <a:r>
                        <a:rPr lang="en-GB" sz="1600" b="1" dirty="0">
                          <a:solidFill>
                            <a:srgbClr val="FF0000"/>
                          </a:solidFill>
                          <a:effectLst/>
                          <a:latin typeface="Arial"/>
                          <a:ea typeface="Calibri"/>
                          <a:cs typeface="Times New Roman"/>
                        </a:rPr>
                        <a:t>Describe… </a:t>
                      </a:r>
                      <a:r>
                        <a:rPr lang="en-GB" sz="1600" b="1" dirty="0">
                          <a:solidFill>
                            <a:schemeClr val="tx1"/>
                          </a:solidFill>
                          <a:effectLst/>
                          <a:latin typeface="Arial"/>
                          <a:ea typeface="Calibri"/>
                          <a:cs typeface="Times New Roman"/>
                        </a:rPr>
                        <a:t>AO1</a:t>
                      </a: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Arial"/>
                          <a:ea typeface="Calibri"/>
                          <a:cs typeface="Times New Roman"/>
                        </a:rPr>
                        <a:t>Demonstrate knowledge and understanding by </a:t>
                      </a:r>
                      <a:r>
                        <a:rPr lang="en-GB" sz="1600" b="1" dirty="0">
                          <a:solidFill>
                            <a:schemeClr val="tx1"/>
                          </a:solidFill>
                          <a:effectLst/>
                          <a:latin typeface="Arial"/>
                          <a:ea typeface="Calibri"/>
                          <a:cs typeface="Times New Roman"/>
                        </a:rPr>
                        <a:t>describing</a:t>
                      </a:r>
                      <a:r>
                        <a:rPr lang="en-GB" sz="1600" dirty="0">
                          <a:solidFill>
                            <a:schemeClr val="tx1"/>
                          </a:solidFill>
                          <a:effectLst/>
                          <a:latin typeface="Arial"/>
                          <a:ea typeface="Calibri"/>
                          <a:cs typeface="Times New Roman"/>
                        </a:rPr>
                        <a:t> a</a:t>
                      </a:r>
                      <a:r>
                        <a:rPr lang="en-GB" sz="1600" baseline="0" dirty="0">
                          <a:solidFill>
                            <a:schemeClr val="tx1"/>
                          </a:solidFill>
                          <a:effectLst/>
                          <a:latin typeface="Arial"/>
                          <a:ea typeface="Calibri"/>
                          <a:cs typeface="Times New Roman"/>
                        </a:rPr>
                        <a:t> belief, teaching, practice, event etc.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dirty="0">
                        <a:solidFill>
                          <a:schemeClr val="tx1"/>
                        </a:solidFill>
                        <a:effectLst/>
                        <a:latin typeface="Arial"/>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a:solidFill>
                            <a:schemeClr val="tx1"/>
                          </a:solidFill>
                          <a:effectLst/>
                          <a:latin typeface="Arial"/>
                          <a:ea typeface="Calibri"/>
                          <a:cs typeface="Times New Roman"/>
                        </a:rPr>
                        <a:t>Example questions:</a:t>
                      </a:r>
                    </a:p>
                    <a:p>
                      <a:pPr>
                        <a:spcAft>
                          <a:spcPts val="0"/>
                        </a:spcAft>
                      </a:pPr>
                      <a:r>
                        <a:rPr lang="en-GB" sz="1600" b="1" dirty="0">
                          <a:solidFill>
                            <a:schemeClr val="tx1"/>
                          </a:solidFill>
                          <a:effectLst/>
                          <a:latin typeface="Arial"/>
                          <a:ea typeface="Calibri"/>
                          <a:cs typeface="Times New Roman"/>
                        </a:rPr>
                        <a:t>Component 1: </a:t>
                      </a:r>
                    </a:p>
                    <a:p>
                      <a:pPr>
                        <a:spcAft>
                          <a:spcPts val="0"/>
                        </a:spcAft>
                      </a:pPr>
                      <a:r>
                        <a:rPr lang="en-US" sz="1800" b="0" i="1" u="none" strike="noStrike" kern="1200" baseline="0" dirty="0">
                          <a:solidFill>
                            <a:schemeClr val="tx1"/>
                          </a:solidFill>
                          <a:latin typeface="+mn-lt"/>
                          <a:ea typeface="+mn-ea"/>
                          <a:cs typeface="+mn-cs"/>
                        </a:rPr>
                        <a:t>(b) </a:t>
                      </a:r>
                      <a:r>
                        <a:rPr lang="en-US" sz="1800" b="0" i="0" u="none" strike="noStrike" kern="1200" baseline="0" dirty="0">
                          <a:solidFill>
                            <a:schemeClr val="tx1"/>
                          </a:solidFill>
                          <a:latin typeface="+mn-lt"/>
                          <a:ea typeface="+mn-ea"/>
                          <a:cs typeface="+mn-cs"/>
                        </a:rPr>
                        <a:t>Describe the purpose of sex for religious believers. </a:t>
                      </a:r>
                      <a:r>
                        <a:rPr lang="en-US" sz="1800" b="0" i="1" u="none" strike="noStrike" kern="1200" baseline="0" dirty="0">
                          <a:solidFill>
                            <a:schemeClr val="tx1"/>
                          </a:solidFill>
                          <a:latin typeface="+mn-lt"/>
                          <a:ea typeface="+mn-ea"/>
                          <a:cs typeface="+mn-cs"/>
                        </a:rPr>
                        <a:t>(5 marks)</a:t>
                      </a:r>
                    </a:p>
                    <a:p>
                      <a:pPr>
                        <a:spcAft>
                          <a:spcPts val="0"/>
                        </a:spcAft>
                      </a:pPr>
                      <a:r>
                        <a:rPr lang="en-US" sz="1800" b="1" i="0" u="none" strike="noStrike" kern="1200" baseline="0" dirty="0">
                          <a:solidFill>
                            <a:schemeClr val="tx1"/>
                          </a:solidFill>
                          <a:effectLst/>
                          <a:latin typeface="+mn-lt"/>
                          <a:ea typeface="+mn-ea"/>
                          <a:cs typeface="+mn-cs"/>
                        </a:rPr>
                        <a:t>Component 2 &amp; 3: </a:t>
                      </a:r>
                    </a:p>
                    <a:p>
                      <a:pPr>
                        <a:spcAft>
                          <a:spcPts val="0"/>
                        </a:spcAft>
                      </a:pPr>
                      <a:r>
                        <a:rPr lang="en-US" sz="1800" b="0" i="1" u="none" strike="noStrike" kern="1200" baseline="0" dirty="0">
                          <a:solidFill>
                            <a:schemeClr val="tx1"/>
                          </a:solidFill>
                          <a:latin typeface="+mn-lt"/>
                          <a:ea typeface="+mn-ea"/>
                          <a:cs typeface="+mn-cs"/>
                        </a:rPr>
                        <a:t>(b) </a:t>
                      </a:r>
                      <a:r>
                        <a:rPr lang="en-US" sz="1800" b="0" i="0" u="none" strike="noStrike" kern="1200" baseline="0" dirty="0">
                          <a:solidFill>
                            <a:schemeClr val="tx1"/>
                          </a:solidFill>
                          <a:latin typeface="+mn-lt"/>
                          <a:ea typeface="+mn-ea"/>
                          <a:cs typeface="+mn-cs"/>
                        </a:rPr>
                        <a:t>Describe the significance of </a:t>
                      </a:r>
                      <a:r>
                        <a:rPr lang="en-US" sz="1800" b="0" i="0" u="none" strike="noStrike" kern="1200" baseline="0" dirty="0" err="1">
                          <a:solidFill>
                            <a:schemeClr val="tx1"/>
                          </a:solidFill>
                          <a:latin typeface="+mn-lt"/>
                          <a:ea typeface="+mn-ea"/>
                          <a:cs typeface="+mn-cs"/>
                        </a:rPr>
                        <a:t>Mika’il</a:t>
                      </a:r>
                      <a:r>
                        <a:rPr lang="en-US" sz="1800" b="0" i="0" u="none" strike="noStrike" kern="1200" baseline="0" dirty="0">
                          <a:solidFill>
                            <a:schemeClr val="tx1"/>
                          </a:solidFill>
                          <a:latin typeface="+mn-lt"/>
                          <a:ea typeface="+mn-ea"/>
                          <a:cs typeface="+mn-cs"/>
                        </a:rPr>
                        <a:t> to Muslims. </a:t>
                      </a:r>
                      <a:r>
                        <a:rPr lang="en-US" sz="1800" b="0" i="1" u="none" strike="noStrike" kern="1200" baseline="0" dirty="0">
                          <a:solidFill>
                            <a:schemeClr val="tx1"/>
                          </a:solidFill>
                          <a:latin typeface="+mn-lt"/>
                          <a:ea typeface="+mn-ea"/>
                          <a:cs typeface="+mn-cs"/>
                        </a:rPr>
                        <a:t>(5 marks)</a:t>
                      </a:r>
                    </a:p>
                    <a:p>
                      <a:pPr>
                        <a:spcAft>
                          <a:spcPts val="0"/>
                        </a:spcAft>
                      </a:pPr>
                      <a:endParaRPr lang="en-US" sz="1800" b="0" i="1" u="none" strike="noStrike" kern="1200" baseline="0" dirty="0">
                        <a:solidFill>
                          <a:schemeClr val="tx1"/>
                        </a:solidFill>
                        <a:effectLst/>
                        <a:latin typeface="+mn-lt"/>
                        <a:ea typeface="+mn-ea"/>
                        <a:cs typeface="+mn-cs"/>
                      </a:endParaRPr>
                    </a:p>
                    <a:p>
                      <a:pPr>
                        <a:spcAft>
                          <a:spcPts val="0"/>
                        </a:spcAft>
                      </a:pPr>
                      <a:endParaRPr lang="en-GB" sz="1600" b="1" i="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 Placeholder 1">
            <a:extLst>
              <a:ext uri="{FF2B5EF4-FFF2-40B4-BE49-F238E27FC236}">
                <a16:creationId xmlns:a16="http://schemas.microsoft.com/office/drawing/2014/main" id="{476D110C-A794-4A8D-A5A2-07F892C920C5}"/>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4" name="Picture 3">
            <a:extLst>
              <a:ext uri="{FF2B5EF4-FFF2-40B4-BE49-F238E27FC236}">
                <a16:creationId xmlns:a16="http://schemas.microsoft.com/office/drawing/2014/main" id="{315CF235-0838-4D35-9D1D-2FB6545EC581}"/>
              </a:ext>
            </a:extLst>
          </p:cNvPr>
          <p:cNvPicPr/>
          <p:nvPr/>
        </p:nvPicPr>
        <p:blipFill rotWithShape="1">
          <a:blip r:embed="rId3"/>
          <a:srcRect l="17549" t="19145" r="31798" b="6402"/>
          <a:stretch/>
        </p:blipFill>
        <p:spPr bwMode="auto">
          <a:xfrm>
            <a:off x="3027656" y="3327791"/>
            <a:ext cx="4612060" cy="33685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276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195515657"/>
              </p:ext>
            </p:extLst>
          </p:nvPr>
        </p:nvGraphicFramePr>
        <p:xfrm>
          <a:off x="583665" y="914400"/>
          <a:ext cx="8009349" cy="5344357"/>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41122">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03235">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Arial"/>
                          <a:ea typeface="Times New Roman"/>
                          <a:cs typeface="Arial"/>
                        </a:rPr>
                        <a:t>Demonstrate knowledge and understanding of a topic</a:t>
                      </a:r>
                      <a:r>
                        <a:rPr lang="en-GB" sz="1600" baseline="0" dirty="0">
                          <a:solidFill>
                            <a:schemeClr val="tx1"/>
                          </a:solidFill>
                          <a:effectLst/>
                          <a:latin typeface="Arial"/>
                          <a:ea typeface="Times New Roman"/>
                          <a:cs typeface="Arial"/>
                        </a:rPr>
                        <a:t> by </a:t>
                      </a:r>
                      <a:r>
                        <a:rPr lang="en-GB" sz="1600" b="1" dirty="0">
                          <a:solidFill>
                            <a:schemeClr val="tx1"/>
                          </a:solidFill>
                          <a:effectLst/>
                          <a:latin typeface="Arial"/>
                          <a:ea typeface="Times New Roman"/>
                          <a:cs typeface="Arial"/>
                        </a:rPr>
                        <a:t>explaining</a:t>
                      </a:r>
                      <a:r>
                        <a:rPr lang="en-GB" sz="1600" baseline="0" dirty="0">
                          <a:solidFill>
                            <a:schemeClr val="tx1"/>
                          </a:solidFill>
                          <a:effectLst/>
                          <a:latin typeface="Arial"/>
                          <a:ea typeface="Times New Roman"/>
                          <a:cs typeface="Arial"/>
                        </a:rPr>
                        <a:t> </a:t>
                      </a:r>
                      <a:r>
                        <a:rPr lang="en-GB" sz="1600" dirty="0">
                          <a:solidFill>
                            <a:schemeClr val="tx1"/>
                          </a:solidFill>
                          <a:effectLst/>
                          <a:latin typeface="Arial"/>
                          <a:ea typeface="Times New Roman"/>
                          <a:cs typeface="Arial"/>
                        </a:rPr>
                        <a:t>the statements made with </a:t>
                      </a:r>
                      <a:r>
                        <a:rPr lang="en-GB" sz="1600" dirty="0">
                          <a:solidFill>
                            <a:schemeClr val="tx1"/>
                          </a:solidFill>
                          <a:effectLst/>
                          <a:latin typeface="Arial"/>
                          <a:ea typeface="Calibri"/>
                          <a:cs typeface="Arial"/>
                        </a:rPr>
                        <a:t>reasoning and/or evidence e.g.</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why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main features of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importance/significance of ..</a:t>
                      </a:r>
                    </a:p>
                    <a:p>
                      <a:pPr>
                        <a:spcAft>
                          <a:spcPts val="0"/>
                        </a:spcAft>
                      </a:pPr>
                      <a:r>
                        <a:rPr lang="en-GB" sz="1600" dirty="0">
                          <a:solidFill>
                            <a:schemeClr val="tx1"/>
                          </a:solidFill>
                          <a:effectLst/>
                          <a:latin typeface="Arial"/>
                          <a:ea typeface="Calibri"/>
                          <a:cs typeface="Arial"/>
                        </a:rPr>
                        <a:t>Explain teachings/beliefs/attitudes about..</a:t>
                      </a:r>
                    </a:p>
                    <a:p>
                      <a:pPr>
                        <a:spcAft>
                          <a:spcPts val="0"/>
                        </a:spcAft>
                      </a:pPr>
                      <a:endParaRPr lang="en-GB" sz="1600" b="1" baseline="0" dirty="0">
                        <a:solidFill>
                          <a:schemeClr val="tx1"/>
                        </a:solidFill>
                        <a:effectLst/>
                        <a:latin typeface="Arial"/>
                        <a:ea typeface="Calibri"/>
                        <a:cs typeface="Arial"/>
                      </a:endParaRPr>
                    </a:p>
                    <a:p>
                      <a:pPr>
                        <a:spcAft>
                          <a:spcPts val="0"/>
                        </a:spcAft>
                      </a:pPr>
                      <a:r>
                        <a:rPr lang="en-GB" sz="1600" b="1" baseline="0" dirty="0">
                          <a:solidFill>
                            <a:schemeClr val="tx1"/>
                          </a:solidFill>
                          <a:effectLst/>
                          <a:latin typeface="Arial"/>
                          <a:ea typeface="Calibri"/>
                          <a:cs typeface="Arial"/>
                        </a:rPr>
                        <a:t>Example question:</a:t>
                      </a:r>
                    </a:p>
                    <a:p>
                      <a:pPr>
                        <a:spcAft>
                          <a:spcPts val="0"/>
                        </a:spcAft>
                      </a:pPr>
                      <a:r>
                        <a:rPr lang="en-GB" sz="1600" b="1" baseline="0" dirty="0">
                          <a:solidFill>
                            <a:schemeClr val="tx1"/>
                          </a:solidFill>
                          <a:effectLst/>
                          <a:latin typeface="Arial"/>
                          <a:ea typeface="Calibri"/>
                          <a:cs typeface="Arial"/>
                        </a:rPr>
                        <a:t>Component 1:</a:t>
                      </a:r>
                    </a:p>
                    <a:p>
                      <a:pPr>
                        <a:spcAft>
                          <a:spcPts val="0"/>
                        </a:spcAft>
                      </a:pPr>
                      <a:r>
                        <a:rPr lang="en-US" sz="1800" b="0" i="1" u="none" strike="noStrike" kern="1200" baseline="0" dirty="0">
                          <a:solidFill>
                            <a:schemeClr val="tx1"/>
                          </a:solidFill>
                          <a:latin typeface="+mn-lt"/>
                          <a:ea typeface="+mn-ea"/>
                          <a:cs typeface="+mn-cs"/>
                        </a:rPr>
                        <a:t>(c) </a:t>
                      </a:r>
                      <a:r>
                        <a:rPr lang="en-US" sz="1800" b="0" i="0" u="none" strike="noStrike" kern="1200" baseline="0" dirty="0">
                          <a:solidFill>
                            <a:schemeClr val="tx1"/>
                          </a:solidFill>
                          <a:latin typeface="+mn-lt"/>
                          <a:ea typeface="+mn-ea"/>
                          <a:cs typeface="+mn-cs"/>
                        </a:rPr>
                        <a:t>Explain from </a:t>
                      </a:r>
                      <a:r>
                        <a:rPr lang="en-US" sz="1800" b="1" i="0" u="none" strike="noStrike" kern="1200" baseline="0" dirty="0">
                          <a:solidFill>
                            <a:schemeClr val="tx1"/>
                          </a:solidFill>
                          <a:latin typeface="+mn-lt"/>
                          <a:ea typeface="+mn-ea"/>
                          <a:cs typeface="+mn-cs"/>
                        </a:rPr>
                        <a:t>either two </a:t>
                      </a:r>
                      <a:r>
                        <a:rPr lang="en-US" sz="1800" b="0" i="0" u="none" strike="noStrike" kern="1200" baseline="0" dirty="0">
                          <a:solidFill>
                            <a:schemeClr val="tx1"/>
                          </a:solidFill>
                          <a:latin typeface="+mn-lt"/>
                          <a:ea typeface="+mn-ea"/>
                          <a:cs typeface="+mn-cs"/>
                        </a:rPr>
                        <a:t>religions </a:t>
                      </a:r>
                      <a:r>
                        <a:rPr lang="en-US" sz="1800" b="1" i="0" u="none" strike="noStrike" kern="1200" baseline="0" dirty="0">
                          <a:solidFill>
                            <a:schemeClr val="tx1"/>
                          </a:solidFill>
                          <a:latin typeface="+mn-lt"/>
                          <a:ea typeface="+mn-ea"/>
                          <a:cs typeface="+mn-cs"/>
                        </a:rPr>
                        <a:t>or two </a:t>
                      </a:r>
                      <a:r>
                        <a:rPr lang="en-US" sz="1800" b="0" i="0" u="none" strike="noStrike" kern="1200" baseline="0" dirty="0">
                          <a:solidFill>
                            <a:schemeClr val="tx1"/>
                          </a:solidFill>
                          <a:latin typeface="+mn-lt"/>
                          <a:ea typeface="+mn-ea"/>
                          <a:cs typeface="+mn-cs"/>
                        </a:rPr>
                        <a:t>religious traditions, teachings about forgiveness. </a:t>
                      </a:r>
                      <a:r>
                        <a:rPr lang="en-US" sz="1800" b="0" i="1" u="none" strike="noStrike" kern="1200" baseline="0" dirty="0">
                          <a:solidFill>
                            <a:schemeClr val="tx1"/>
                          </a:solidFill>
                          <a:latin typeface="+mn-lt"/>
                          <a:ea typeface="+mn-ea"/>
                          <a:cs typeface="+mn-cs"/>
                        </a:rPr>
                        <a:t>(8 marks)</a:t>
                      </a:r>
                    </a:p>
                    <a:p>
                      <a:pPr>
                        <a:spcAft>
                          <a:spcPts val="0"/>
                        </a:spcAft>
                      </a:pPr>
                      <a:endParaRPr lang="en-US" sz="1800" b="0" i="1" u="none" strike="noStrike" kern="1200" baseline="0" dirty="0">
                        <a:solidFill>
                          <a:schemeClr val="tx1"/>
                        </a:solidFill>
                        <a:effectLst/>
                        <a:latin typeface="+mn-lt"/>
                        <a:ea typeface="+mn-ea"/>
                        <a:cs typeface="+mn-cs"/>
                      </a:endParaRPr>
                    </a:p>
                    <a:p>
                      <a:pPr>
                        <a:spcAft>
                          <a:spcPts val="0"/>
                        </a:spcAft>
                      </a:pPr>
                      <a:r>
                        <a:rPr lang="en-GB" sz="1600" b="1" dirty="0">
                          <a:solidFill>
                            <a:schemeClr val="tx1"/>
                          </a:solidFill>
                          <a:effectLst/>
                          <a:latin typeface="Arial"/>
                          <a:ea typeface="Calibri"/>
                          <a:cs typeface="Arial"/>
                        </a:rPr>
                        <a:t>Explain questions for qu.(c) in Component 1 </a:t>
                      </a:r>
                      <a:r>
                        <a:rPr lang="en-GB" sz="1600" b="1" u="sng" dirty="0">
                          <a:solidFill>
                            <a:srgbClr val="FF0000"/>
                          </a:solidFill>
                          <a:effectLst/>
                          <a:latin typeface="Arial"/>
                          <a:ea typeface="Calibri"/>
                          <a:cs typeface="Arial"/>
                        </a:rPr>
                        <a:t>ONLY,</a:t>
                      </a:r>
                      <a:r>
                        <a:rPr lang="en-GB" sz="1600" b="1" u="none" dirty="0">
                          <a:solidFill>
                            <a:srgbClr val="FF0000"/>
                          </a:solidFill>
                          <a:effectLst/>
                          <a:latin typeface="Arial"/>
                          <a:ea typeface="Calibri"/>
                          <a:cs typeface="Arial"/>
                        </a:rPr>
                        <a:t> </a:t>
                      </a:r>
                      <a:r>
                        <a:rPr lang="en-GB" sz="1600" b="1" dirty="0">
                          <a:solidFill>
                            <a:schemeClr val="tx1"/>
                          </a:solidFill>
                          <a:effectLst/>
                          <a:latin typeface="Arial"/>
                          <a:ea typeface="Calibri"/>
                          <a:cs typeface="Arial"/>
                        </a:rPr>
                        <a:t>ask for TWO</a:t>
                      </a:r>
                      <a:r>
                        <a:rPr lang="en-GB" sz="1600" b="1" baseline="0" dirty="0">
                          <a:solidFill>
                            <a:schemeClr val="tx1"/>
                          </a:solidFill>
                          <a:effectLst/>
                          <a:latin typeface="Arial"/>
                          <a:ea typeface="Calibri"/>
                          <a:cs typeface="Arial"/>
                        </a:rPr>
                        <a:t> </a:t>
                      </a:r>
                      <a:r>
                        <a:rPr lang="en-GB" sz="1600" b="1" u="sng" baseline="0" dirty="0">
                          <a:solidFill>
                            <a:schemeClr val="tx1"/>
                          </a:solidFill>
                          <a:effectLst/>
                          <a:latin typeface="Arial"/>
                          <a:ea typeface="Calibri"/>
                          <a:cs typeface="Arial"/>
                        </a:rPr>
                        <a:t>RELIGIOUS</a:t>
                      </a:r>
                      <a:r>
                        <a:rPr lang="en-GB" sz="1600" b="1" baseline="0" dirty="0">
                          <a:solidFill>
                            <a:schemeClr val="tx1"/>
                          </a:solidFill>
                          <a:effectLst/>
                          <a:latin typeface="Arial"/>
                          <a:ea typeface="Calibri"/>
                          <a:cs typeface="Arial"/>
                        </a:rPr>
                        <a:t> perspectives</a:t>
                      </a:r>
                      <a:endParaRPr lang="en-GB" sz="1600" b="1" dirty="0">
                        <a:solidFill>
                          <a:schemeClr val="tx1"/>
                        </a:solidFill>
                        <a:effectLst/>
                        <a:latin typeface="Arial"/>
                        <a:ea typeface="Calibri"/>
                        <a:cs typeface="Arial"/>
                      </a:endParaRPr>
                    </a:p>
                    <a:p>
                      <a:pPr>
                        <a:spcAft>
                          <a:spcPts val="0"/>
                        </a:spcAft>
                      </a:pPr>
                      <a:r>
                        <a:rPr lang="en-GB" sz="1600" b="1" dirty="0">
                          <a:solidFill>
                            <a:srgbClr val="FF0000"/>
                          </a:solidFill>
                          <a:effectLst/>
                          <a:latin typeface="Arial"/>
                          <a:ea typeface="Calibri"/>
                          <a:cs typeface="Arial"/>
                        </a:rPr>
                        <a:t>The two views can come from traditions WITHIN a religion OR from two different religions.</a:t>
                      </a:r>
                    </a:p>
                    <a:p>
                      <a:pPr>
                        <a:spcAft>
                          <a:spcPts val="0"/>
                        </a:spcAft>
                      </a:pPr>
                      <a:r>
                        <a:rPr lang="en-GB" sz="1600" b="1" dirty="0">
                          <a:solidFill>
                            <a:schemeClr val="tx1"/>
                          </a:solidFill>
                          <a:effectLst/>
                          <a:latin typeface="Arial"/>
                          <a:ea typeface="Calibri"/>
                          <a:cs typeface="Arial"/>
                        </a:rPr>
                        <a:t>Non-religious beliefs are </a:t>
                      </a:r>
                      <a:r>
                        <a:rPr lang="en-GB" sz="1600" b="1" dirty="0">
                          <a:solidFill>
                            <a:srgbClr val="FF0000"/>
                          </a:solidFill>
                          <a:effectLst/>
                          <a:latin typeface="Arial"/>
                          <a:ea typeface="Calibri"/>
                          <a:cs typeface="Arial"/>
                        </a:rPr>
                        <a:t>NOT</a:t>
                      </a:r>
                      <a:r>
                        <a:rPr lang="en-GB" sz="1600" b="1" baseline="0" dirty="0">
                          <a:solidFill>
                            <a:schemeClr val="tx1"/>
                          </a:solidFill>
                          <a:effectLst/>
                          <a:latin typeface="Arial"/>
                          <a:ea typeface="Calibri"/>
                          <a:cs typeface="Arial"/>
                        </a:rPr>
                        <a:t> appropriate here. </a:t>
                      </a:r>
                    </a:p>
                    <a:p>
                      <a:pPr>
                        <a:spcAft>
                          <a:spcPts val="0"/>
                        </a:spcAft>
                      </a:pPr>
                      <a:r>
                        <a:rPr lang="en-GB" sz="1600" b="1" baseline="0" dirty="0">
                          <a:solidFill>
                            <a:schemeClr val="tx1"/>
                          </a:solidFill>
                          <a:effectLst/>
                          <a:latin typeface="Arial"/>
                          <a:ea typeface="Calibri"/>
                          <a:cs typeface="Arial"/>
                        </a:rPr>
                        <a:t>Candidates will not gain available marks if they do not offer </a:t>
                      </a:r>
                      <a:r>
                        <a:rPr lang="en-GB" sz="1600" b="1" baseline="0" dirty="0">
                          <a:solidFill>
                            <a:srgbClr val="FF0000"/>
                          </a:solidFill>
                          <a:effectLst/>
                          <a:latin typeface="Arial"/>
                          <a:ea typeface="Calibri"/>
                          <a:cs typeface="Arial"/>
                        </a:rPr>
                        <a:t>TWO RELIGIOUS </a:t>
                      </a:r>
                      <a:r>
                        <a:rPr lang="en-GB" sz="1600" b="1" baseline="0" dirty="0">
                          <a:solidFill>
                            <a:schemeClr val="tx1"/>
                          </a:solidFill>
                          <a:effectLst/>
                          <a:latin typeface="Arial"/>
                          <a:ea typeface="Calibri"/>
                          <a:cs typeface="Arial"/>
                        </a:rPr>
                        <a:t>responses to these questions. </a:t>
                      </a: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471430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422502686"/>
              </p:ext>
            </p:extLst>
          </p:nvPr>
        </p:nvGraphicFramePr>
        <p:xfrm>
          <a:off x="583665" y="914400"/>
          <a:ext cx="8009349" cy="3879644"/>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solidFill>
                            <a:schemeClr val="tx1"/>
                          </a:solidFill>
                          <a:effectLst/>
                          <a:latin typeface="Arial"/>
                          <a:ea typeface="Times New Roman"/>
                          <a:cs typeface="Arial"/>
                        </a:rPr>
                        <a:t>Demonstrate knowledge and understanding of a topic</a:t>
                      </a:r>
                      <a:r>
                        <a:rPr lang="en-GB" sz="1600" baseline="0" dirty="0">
                          <a:solidFill>
                            <a:schemeClr val="tx1"/>
                          </a:solidFill>
                          <a:effectLst/>
                          <a:latin typeface="Arial"/>
                          <a:ea typeface="Times New Roman"/>
                          <a:cs typeface="Arial"/>
                        </a:rPr>
                        <a:t> by </a:t>
                      </a:r>
                      <a:r>
                        <a:rPr lang="en-GB" sz="1600" b="1" dirty="0">
                          <a:solidFill>
                            <a:schemeClr val="tx1"/>
                          </a:solidFill>
                          <a:effectLst/>
                          <a:latin typeface="Arial"/>
                          <a:ea typeface="Times New Roman"/>
                          <a:cs typeface="Arial"/>
                        </a:rPr>
                        <a:t>explaining</a:t>
                      </a:r>
                      <a:r>
                        <a:rPr lang="en-GB" sz="1600" baseline="0" dirty="0">
                          <a:solidFill>
                            <a:schemeClr val="tx1"/>
                          </a:solidFill>
                          <a:effectLst/>
                          <a:latin typeface="Arial"/>
                          <a:ea typeface="Times New Roman"/>
                          <a:cs typeface="Arial"/>
                        </a:rPr>
                        <a:t> </a:t>
                      </a:r>
                      <a:r>
                        <a:rPr lang="en-GB" sz="1600" dirty="0">
                          <a:solidFill>
                            <a:schemeClr val="tx1"/>
                          </a:solidFill>
                          <a:effectLst/>
                          <a:latin typeface="Arial"/>
                          <a:ea typeface="Times New Roman"/>
                          <a:cs typeface="Arial"/>
                        </a:rPr>
                        <a:t>the statements made with </a:t>
                      </a:r>
                      <a:r>
                        <a:rPr lang="en-GB" sz="1600" dirty="0">
                          <a:solidFill>
                            <a:schemeClr val="tx1"/>
                          </a:solidFill>
                          <a:effectLst/>
                          <a:latin typeface="Arial"/>
                          <a:ea typeface="Calibri"/>
                          <a:cs typeface="Arial"/>
                        </a:rPr>
                        <a:t>reasoning and/or evidence e.g.</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why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main features of ..</a:t>
                      </a:r>
                      <a:endParaRPr lang="en-GB" sz="1600" dirty="0">
                        <a:solidFill>
                          <a:schemeClr val="tx1"/>
                        </a:solidFill>
                        <a:effectLst/>
                        <a:latin typeface="Arial"/>
                        <a:ea typeface="Calibri"/>
                        <a:cs typeface="Times New Roman"/>
                      </a:endParaRPr>
                    </a:p>
                    <a:p>
                      <a:pPr>
                        <a:spcAft>
                          <a:spcPts val="0"/>
                        </a:spcAft>
                      </a:pPr>
                      <a:r>
                        <a:rPr lang="en-GB" sz="1600" dirty="0">
                          <a:solidFill>
                            <a:schemeClr val="tx1"/>
                          </a:solidFill>
                          <a:effectLst/>
                          <a:latin typeface="Arial"/>
                          <a:ea typeface="Calibri"/>
                          <a:cs typeface="Arial"/>
                        </a:rPr>
                        <a:t>Explain the importance/significance of ..</a:t>
                      </a:r>
                    </a:p>
                    <a:p>
                      <a:pPr>
                        <a:spcAft>
                          <a:spcPts val="0"/>
                        </a:spcAft>
                      </a:pPr>
                      <a:r>
                        <a:rPr lang="en-GB" sz="1600" dirty="0">
                          <a:solidFill>
                            <a:schemeClr val="tx1"/>
                          </a:solidFill>
                          <a:effectLst/>
                          <a:latin typeface="Arial"/>
                          <a:ea typeface="Calibri"/>
                          <a:cs typeface="Arial"/>
                        </a:rPr>
                        <a:t>Explain teachings/beliefs/attitudes about..</a:t>
                      </a:r>
                    </a:p>
                    <a:p>
                      <a:pPr>
                        <a:spcAft>
                          <a:spcPts val="0"/>
                        </a:spcAft>
                      </a:pPr>
                      <a:endParaRPr lang="en-GB" sz="1600" dirty="0">
                        <a:solidFill>
                          <a:schemeClr val="tx1"/>
                        </a:solidFill>
                        <a:effectLst/>
                        <a:latin typeface="Arial"/>
                        <a:ea typeface="Calibri"/>
                        <a:cs typeface="Arial"/>
                      </a:endParaRPr>
                    </a:p>
                    <a:p>
                      <a:pPr>
                        <a:spcAft>
                          <a:spcPts val="0"/>
                        </a:spcAft>
                      </a:pPr>
                      <a:r>
                        <a:rPr lang="en-GB" sz="1600" b="1" dirty="0">
                          <a:solidFill>
                            <a:schemeClr val="tx1"/>
                          </a:solidFill>
                          <a:effectLst/>
                          <a:latin typeface="Arial"/>
                          <a:ea typeface="Calibri"/>
                          <a:cs typeface="Arial"/>
                        </a:rPr>
                        <a:t>Example question:</a:t>
                      </a:r>
                    </a:p>
                    <a:p>
                      <a:pPr>
                        <a:spcAft>
                          <a:spcPts val="0"/>
                        </a:spcAft>
                      </a:pPr>
                      <a:endParaRPr lang="en-GB" sz="1600" b="1" dirty="0">
                        <a:solidFill>
                          <a:schemeClr val="tx1"/>
                        </a:solidFill>
                        <a:effectLst/>
                        <a:latin typeface="Arial"/>
                        <a:ea typeface="Calibri"/>
                        <a:cs typeface="Arial"/>
                      </a:endParaRPr>
                    </a:p>
                    <a:p>
                      <a:pPr>
                        <a:spcAft>
                          <a:spcPts val="0"/>
                        </a:spcAft>
                      </a:pPr>
                      <a:r>
                        <a:rPr lang="en-GB" sz="1600" b="1" dirty="0">
                          <a:solidFill>
                            <a:schemeClr val="tx1"/>
                          </a:solidFill>
                          <a:effectLst/>
                          <a:latin typeface="Arial"/>
                          <a:ea typeface="Calibri"/>
                          <a:cs typeface="Arial"/>
                        </a:rPr>
                        <a:t>Component 2 &amp; 3:</a:t>
                      </a:r>
                    </a:p>
                    <a:p>
                      <a:pPr>
                        <a:spcAft>
                          <a:spcPts val="0"/>
                        </a:spcAft>
                      </a:pPr>
                      <a:r>
                        <a:rPr lang="en-US" sz="1800" b="0" i="1" u="none" strike="noStrike" kern="1200" baseline="0" dirty="0">
                          <a:solidFill>
                            <a:schemeClr val="tx1"/>
                          </a:solidFill>
                          <a:latin typeface="+mn-lt"/>
                          <a:ea typeface="+mn-ea"/>
                          <a:cs typeface="+mn-cs"/>
                        </a:rPr>
                        <a:t>(c) </a:t>
                      </a:r>
                      <a:r>
                        <a:rPr lang="en-US" sz="1800" b="0" i="0" u="none" strike="noStrike" kern="1200" baseline="0" dirty="0">
                          <a:solidFill>
                            <a:schemeClr val="tx1"/>
                          </a:solidFill>
                          <a:latin typeface="+mn-lt"/>
                          <a:ea typeface="+mn-ea"/>
                          <a:cs typeface="+mn-cs"/>
                        </a:rPr>
                        <a:t>Explain why the synagogue is important in Judaism. </a:t>
                      </a:r>
                      <a:r>
                        <a:rPr lang="en-US" sz="1800" b="0" i="1" u="none" strike="noStrike" kern="1200" baseline="0" dirty="0">
                          <a:solidFill>
                            <a:schemeClr val="tx1"/>
                          </a:solidFill>
                          <a:latin typeface="+mn-lt"/>
                          <a:ea typeface="+mn-ea"/>
                          <a:cs typeface="+mn-cs"/>
                        </a:rPr>
                        <a:t>(8 marks)</a:t>
                      </a: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196949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81775135"/>
              </p:ext>
            </p:extLst>
          </p:nvPr>
        </p:nvGraphicFramePr>
        <p:xfrm>
          <a:off x="222739" y="1040489"/>
          <a:ext cx="8370276" cy="4889795"/>
        </p:xfrm>
        <a:graphic>
          <a:graphicData uri="http://schemas.openxmlformats.org/drawingml/2006/table">
            <a:tbl>
              <a:tblPr firstRow="1" firstCol="1" bandRow="1"/>
              <a:tblGrid>
                <a:gridCol w="1783687">
                  <a:extLst>
                    <a:ext uri="{9D8B030D-6E8A-4147-A177-3AD203B41FA5}">
                      <a16:colId xmlns:a16="http://schemas.microsoft.com/office/drawing/2014/main" val="20000"/>
                    </a:ext>
                  </a:extLst>
                </a:gridCol>
                <a:gridCol w="6586589">
                  <a:extLst>
                    <a:ext uri="{9D8B030D-6E8A-4147-A177-3AD203B41FA5}">
                      <a16:colId xmlns:a16="http://schemas.microsoft.com/office/drawing/2014/main" val="20001"/>
                    </a:ext>
                  </a:extLst>
                </a:gridCol>
              </a:tblGrid>
              <a:tr h="361340">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28455">
                <a:tc>
                  <a:txBody>
                    <a:bodyPr/>
                    <a:lstStyle/>
                    <a:p>
                      <a:pPr algn="l">
                        <a:spcAft>
                          <a:spcPts val="0"/>
                        </a:spcAft>
                      </a:pPr>
                      <a:r>
                        <a:rPr lang="en-GB" sz="1600" b="1" dirty="0">
                          <a:solidFill>
                            <a:schemeClr val="tx1"/>
                          </a:solidFill>
                          <a:effectLst/>
                          <a:latin typeface="Arial"/>
                          <a:ea typeface="Calibri"/>
                          <a:cs typeface="Arial"/>
                        </a:rPr>
                        <a:t>Part (c)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Explain….</a:t>
                      </a:r>
                    </a:p>
                    <a:p>
                      <a:pPr algn="l">
                        <a:spcAft>
                          <a:spcPts val="0"/>
                        </a:spcAft>
                      </a:pPr>
                      <a:r>
                        <a:rPr lang="en-GB" sz="1600" b="1" dirty="0">
                          <a:solidFill>
                            <a:schemeClr val="tx1"/>
                          </a:solidFill>
                          <a:effectLst/>
                          <a:latin typeface="Arial"/>
                          <a:ea typeface="Calibri"/>
                          <a:cs typeface="Arial"/>
                        </a:rPr>
                        <a:t>AO1</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8" name="Picture 7">
            <a:extLst>
              <a:ext uri="{FF2B5EF4-FFF2-40B4-BE49-F238E27FC236}">
                <a16:creationId xmlns:a16="http://schemas.microsoft.com/office/drawing/2014/main" id="{4DA9D894-50AE-47FD-AA10-2896BFCD0958}"/>
              </a:ext>
            </a:extLst>
          </p:cNvPr>
          <p:cNvPicPr/>
          <p:nvPr/>
        </p:nvPicPr>
        <p:blipFill rotWithShape="1">
          <a:blip r:embed="rId3"/>
          <a:srcRect l="18081" t="13946" r="29671" b="5456"/>
          <a:stretch/>
        </p:blipFill>
        <p:spPr bwMode="auto">
          <a:xfrm>
            <a:off x="2556769" y="1502116"/>
            <a:ext cx="5513033" cy="42506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450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192" y="1308919"/>
            <a:ext cx="6160160" cy="483530"/>
          </a:xfrm>
          <a:prstGeom prst="rect">
            <a:avLst/>
          </a:prstGeom>
          <a:noFill/>
        </p:spPr>
        <p:txBody>
          <a:bodyPr wrap="square" rtlCol="0">
            <a:spAutoFit/>
          </a:bodyPr>
          <a:lstStyle/>
          <a:p>
            <a:pPr>
              <a:lnSpc>
                <a:spcPct val="80000"/>
              </a:lnSpc>
            </a:pPr>
            <a:r>
              <a:rPr lang="en-GB" sz="3100" kern="1100" spc="-50" dirty="0">
                <a:solidFill>
                  <a:srgbClr val="DF3C06"/>
                </a:solidFill>
                <a:latin typeface="Gotham Rounded Book"/>
                <a:cs typeface="Gotham Rounded Book"/>
              </a:rPr>
              <a:t>Welcome</a:t>
            </a:r>
            <a:endParaRPr lang="en-US" sz="3100" kern="1100" spc="-50" dirty="0">
              <a:solidFill>
                <a:srgbClr val="DF3C06"/>
              </a:solidFill>
              <a:latin typeface="Gotham Rounded Book"/>
              <a:cs typeface="Gotham Rounded Book"/>
            </a:endParaRPr>
          </a:p>
        </p:txBody>
      </p:sp>
      <p:sp>
        <p:nvSpPr>
          <p:cNvPr id="8" name="TextBox 7"/>
          <p:cNvSpPr txBox="1"/>
          <p:nvPr/>
        </p:nvSpPr>
        <p:spPr>
          <a:xfrm>
            <a:off x="411986" y="2036774"/>
            <a:ext cx="8173872" cy="4662815"/>
          </a:xfrm>
          <a:prstGeom prst="rect">
            <a:avLst/>
          </a:prstGeom>
          <a:noFill/>
        </p:spPr>
        <p:txBody>
          <a:bodyPr wrap="square" rtlCol="0">
            <a:spAutoFit/>
          </a:bodyPr>
          <a:lstStyle/>
          <a:p>
            <a:pPr>
              <a:spcBef>
                <a:spcPts val="600"/>
              </a:spcBef>
            </a:pPr>
            <a:r>
              <a:rPr lang="en-US" sz="1800" dirty="0">
                <a:solidFill>
                  <a:prstClr val="black"/>
                </a:solidFill>
              </a:rPr>
              <a:t>Thank you for attending the Eduqas regional team online session today.Please remember to turn your audio and video off. </a:t>
            </a:r>
            <a:endParaRPr lang="en-GB" sz="1800" dirty="0">
              <a:solidFill>
                <a:prstClr val="black"/>
              </a:solidFill>
            </a:endParaRPr>
          </a:p>
          <a:p>
            <a:pPr>
              <a:spcBef>
                <a:spcPts val="600"/>
              </a:spcBef>
            </a:pPr>
            <a:endParaRPr lang="en-GB" sz="1800" dirty="0">
              <a:solidFill>
                <a:prstClr val="black"/>
              </a:solidFill>
            </a:endParaRPr>
          </a:p>
          <a:p>
            <a:pPr>
              <a:spcBef>
                <a:spcPts val="600"/>
              </a:spcBef>
            </a:pPr>
            <a:r>
              <a:rPr lang="en-US" sz="1800" dirty="0">
                <a:solidFill>
                  <a:prstClr val="black"/>
                </a:solidFill>
              </a:rPr>
              <a:t>If you have questions, please use the Chat function or, if this is not available on your device, email </a:t>
            </a:r>
            <a:r>
              <a:rPr lang="en-GB" dirty="0">
                <a:solidFill>
                  <a:prstClr val="black"/>
                </a:solidFill>
              </a:rPr>
              <a:t>us</a:t>
            </a:r>
            <a:r>
              <a:rPr lang="en-US" sz="1800" dirty="0">
                <a:solidFill>
                  <a:prstClr val="black"/>
                </a:solidFill>
              </a:rPr>
              <a:t> on </a:t>
            </a:r>
            <a:r>
              <a:rPr lang="en-GB" dirty="0">
                <a:solidFill>
                  <a:prstClr val="black"/>
                </a:solidFill>
                <a:hlinkClick r:id="rId4"/>
              </a:rPr>
              <a:t>hugh.lester</a:t>
            </a:r>
            <a:r>
              <a:rPr lang="en-US" sz="1800" dirty="0">
                <a:solidFill>
                  <a:prstClr val="black"/>
                </a:solidFill>
                <a:hlinkClick r:id="rId4"/>
              </a:rPr>
              <a:t>@wjec.co.uk</a:t>
            </a:r>
            <a:r>
              <a:rPr lang="en-US" sz="1800" dirty="0">
                <a:solidFill>
                  <a:prstClr val="black"/>
                </a:solidFill>
              </a:rPr>
              <a:t> .  We will answer as many as we can in the second half. </a:t>
            </a:r>
            <a:endParaRPr lang="en-GB" sz="1800" dirty="0">
              <a:solidFill>
                <a:prstClr val="black"/>
              </a:solidFill>
            </a:endParaRPr>
          </a:p>
          <a:p>
            <a:pPr>
              <a:spcBef>
                <a:spcPts val="600"/>
              </a:spcBef>
            </a:pPr>
            <a:endParaRPr lang="en-GB" sz="1800" dirty="0">
              <a:solidFill>
                <a:prstClr val="black"/>
              </a:solidFill>
            </a:endParaRPr>
          </a:p>
          <a:p>
            <a:pPr>
              <a:spcBef>
                <a:spcPts val="600"/>
              </a:spcBef>
            </a:pPr>
            <a:r>
              <a:rPr lang="en-US" sz="1800" dirty="0">
                <a:solidFill>
                  <a:prstClr val="black"/>
                </a:solidFill>
              </a:rPr>
              <a:t>Sessions on a variety of qualifications and topics continue until </a:t>
            </a:r>
            <a:r>
              <a:rPr lang="en-GB" dirty="0">
                <a:solidFill>
                  <a:prstClr val="black"/>
                </a:solidFill>
              </a:rPr>
              <a:t>December.</a:t>
            </a:r>
            <a:r>
              <a:rPr lang="en-US" sz="1800" dirty="0">
                <a:solidFill>
                  <a:prstClr val="black"/>
                </a:solidFill>
              </a:rPr>
              <a:t> Follow the Twitter hashtag #</a:t>
            </a:r>
            <a:r>
              <a:rPr lang="en-US" sz="1800" dirty="0" err="1">
                <a:solidFill>
                  <a:prstClr val="black"/>
                </a:solidFill>
              </a:rPr>
              <a:t>eduqasrepteam</a:t>
            </a:r>
            <a:r>
              <a:rPr lang="en-US" sz="1800" dirty="0">
                <a:solidFill>
                  <a:prstClr val="black"/>
                </a:solidFill>
              </a:rPr>
              <a:t> to find out more.</a:t>
            </a:r>
            <a:endParaRPr lang="en-GB" sz="1800" dirty="0">
              <a:solidFill>
                <a:prstClr val="black"/>
              </a:solidFill>
            </a:endParaRPr>
          </a:p>
          <a:p>
            <a:pPr>
              <a:spcBef>
                <a:spcPts val="600"/>
              </a:spcBef>
            </a:pPr>
            <a:endParaRPr lang="en-GB" dirty="0">
              <a:solidFill>
                <a:prstClr val="black"/>
              </a:solidFill>
            </a:endParaRPr>
          </a:p>
          <a:p>
            <a:pPr>
              <a:spcBef>
                <a:spcPts val="600"/>
              </a:spcBef>
            </a:pPr>
            <a:r>
              <a:rPr lang="en-US" sz="1800" b="1" i="1" dirty="0">
                <a:solidFill>
                  <a:prstClr val="black"/>
                </a:solidFill>
              </a:rPr>
              <a:t>Eduqas regional team: here to support you</a:t>
            </a:r>
            <a:endParaRPr lang="en-GB" sz="1800" dirty="0">
              <a:solidFill>
                <a:prstClr val="black"/>
              </a:solidFill>
            </a:endParaRPr>
          </a:p>
          <a:p>
            <a:pPr>
              <a:spcBef>
                <a:spcPts val="600"/>
              </a:spcBef>
            </a:pPr>
            <a:r>
              <a:rPr lang="en-US" sz="1800" dirty="0">
                <a:solidFill>
                  <a:prstClr val="black"/>
                </a:solidFill>
              </a:rPr>
              <a:t>Email </a:t>
            </a:r>
            <a:r>
              <a:rPr lang="en-US" sz="1800" dirty="0">
                <a:solidFill>
                  <a:prstClr val="black"/>
                </a:solidFill>
                <a:hlinkClick r:id="rId4"/>
              </a:rPr>
              <a:t>hugh.lester@wjec.co</a:t>
            </a:r>
            <a:r>
              <a:rPr lang="en-US" sz="1800">
                <a:solidFill>
                  <a:prstClr val="black"/>
                </a:solidFill>
                <a:hlinkClick r:id="rId4"/>
              </a:rPr>
              <a:t>.uk</a:t>
            </a:r>
            <a:r>
              <a:rPr lang="en-US" sz="1800">
                <a:solidFill>
                  <a:prstClr val="black"/>
                </a:solidFill>
              </a:rPr>
              <a:t> to </a:t>
            </a:r>
            <a:r>
              <a:rPr lang="en-US" sz="1800" dirty="0">
                <a:solidFill>
                  <a:prstClr val="black"/>
                </a:solidFill>
              </a:rPr>
              <a:t>be put in touch with the rep for your</a:t>
            </a:r>
            <a:r>
              <a:rPr lang="en-GB" sz="1800" dirty="0">
                <a:solidFill>
                  <a:prstClr val="black"/>
                </a:solidFill>
              </a:rPr>
              <a:t> area.</a:t>
            </a:r>
            <a:endParaRPr lang="en-GB" dirty="0">
              <a:solidFill>
                <a:srgbClr val="7F7F7F"/>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en-GB" dirty="0">
              <a:solidFill>
                <a:srgbClr val="7F7F7F"/>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endParaRPr lang="en-GB"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83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917298330"/>
              </p:ext>
            </p:extLst>
          </p:nvPr>
        </p:nvGraphicFramePr>
        <p:xfrm>
          <a:off x="614217" y="843379"/>
          <a:ext cx="8009349" cy="6174271"/>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GB" sz="1600" b="1" u="sng" dirty="0">
                          <a:solidFill>
                            <a:schemeClr val="tx1"/>
                          </a:solidFill>
                        </a:rPr>
                        <a:t>Discuss</a:t>
                      </a:r>
                      <a:r>
                        <a:rPr lang="en-GB" sz="1600" b="1" dirty="0">
                          <a:solidFill>
                            <a:schemeClr val="tx1"/>
                          </a:solidFill>
                        </a:rPr>
                        <a:t> this statement showing that you have considered more than one point of view (you must refer to religion and belief in your answer). </a:t>
                      </a:r>
                    </a:p>
                    <a:p>
                      <a:pPr fontAlgn="t"/>
                      <a:r>
                        <a:rPr lang="en-GB" sz="1600" b="1" dirty="0"/>
                        <a:t>Evaluation of a view from more than one perspective. </a:t>
                      </a:r>
                      <a:r>
                        <a:rPr lang="en-GB" sz="1600" dirty="0"/>
                        <a:t>These perspectives can all be </a:t>
                      </a:r>
                      <a:r>
                        <a:rPr lang="en-GB" sz="1600" dirty="0">
                          <a:solidFill>
                            <a:schemeClr val="tx1"/>
                          </a:solidFill>
                        </a:rPr>
                        <a:t>‘for’ the statement, all be ‘against’ the statement or be a mixture of both ‘for’ and ‘against’.</a:t>
                      </a:r>
                    </a:p>
                    <a:p>
                      <a:pPr fontAlgn="t"/>
                      <a:endParaRPr lang="en-GB" sz="1600" dirty="0">
                        <a:solidFill>
                          <a:schemeClr val="tx1"/>
                        </a:solidFill>
                      </a:endParaRPr>
                    </a:p>
                    <a:p>
                      <a:pPr fontAlgn="t"/>
                      <a:r>
                        <a:rPr lang="en-GB" sz="1600" dirty="0">
                          <a:solidFill>
                            <a:srgbClr val="FF0000"/>
                          </a:solidFill>
                        </a:rPr>
                        <a:t>N.B: ‘Belief’ can also mean non-religious belief and non-religious beliefs can be (</a:t>
                      </a:r>
                      <a:r>
                        <a:rPr lang="en-GB" sz="1600" b="1" dirty="0">
                          <a:solidFill>
                            <a:srgbClr val="FF0000"/>
                          </a:solidFill>
                        </a:rPr>
                        <a:t>but don’t have to be</a:t>
                      </a:r>
                      <a:r>
                        <a:rPr lang="en-GB" sz="1600" dirty="0">
                          <a:solidFill>
                            <a:srgbClr val="FF0000"/>
                          </a:solidFill>
                        </a:rPr>
                        <a:t>) included in all (d) questions </a:t>
                      </a:r>
                      <a:r>
                        <a:rPr lang="en-GB" sz="1600" u="sng" dirty="0">
                          <a:solidFill>
                            <a:srgbClr val="FF0000"/>
                          </a:solidFill>
                        </a:rPr>
                        <a:t>that lend themselves to such a response – </a:t>
                      </a:r>
                      <a:r>
                        <a:rPr lang="en-GB" sz="1600" dirty="0">
                          <a:solidFill>
                            <a:srgbClr val="FF0000"/>
                          </a:solidFill>
                        </a:rPr>
                        <a:t>so, for example, non-religious beliefs may be relevant to a question such as ‘Marriage should be a lifetime commitment’’, but they would not be appropriate for a specific question like ‘You have to go to Church to be a Christian’, where the focus is narrower and very specific to that religion. </a:t>
                      </a:r>
                    </a:p>
                    <a:p>
                      <a:pPr fontAlgn="t"/>
                      <a:endParaRPr lang="en-GB" sz="1600" dirty="0"/>
                    </a:p>
                    <a:p>
                      <a:pPr fontAlgn="t"/>
                      <a:r>
                        <a:rPr lang="en-GB" sz="1600" b="1" dirty="0">
                          <a:solidFill>
                            <a:srgbClr val="FF0000"/>
                          </a:solidFill>
                        </a:rPr>
                        <a:t>HOWEVER, Qu. 2(d) in Route A of Component 1 ONLY (Life and Death) demands that specific non-religious beliefs </a:t>
                      </a:r>
                      <a:r>
                        <a:rPr lang="en-GB" sz="1600" b="1" u="sng" dirty="0">
                          <a:solidFill>
                            <a:srgbClr val="FF0000"/>
                          </a:solidFill>
                        </a:rPr>
                        <a:t>are included</a:t>
                      </a:r>
                      <a:r>
                        <a:rPr lang="en-GB" sz="1600" b="1" dirty="0">
                          <a:solidFill>
                            <a:srgbClr val="FF0000"/>
                          </a:solidFill>
                        </a:rPr>
                        <a:t>. Candidates will not gain available marks if they do not include </a:t>
                      </a:r>
                      <a:r>
                        <a:rPr lang="en-GB" sz="1600" b="1" u="sng" dirty="0">
                          <a:solidFill>
                            <a:srgbClr val="FF0000"/>
                          </a:solidFill>
                        </a:rPr>
                        <a:t>non-religious beliefs</a:t>
                      </a:r>
                      <a:r>
                        <a:rPr lang="en-GB" sz="1600" b="1" dirty="0">
                          <a:solidFill>
                            <a:srgbClr val="FF0000"/>
                          </a:solidFill>
                        </a:rPr>
                        <a:t> in their response to this question</a:t>
                      </a:r>
                    </a:p>
                    <a:p>
                      <a:pPr fontAlgn="t"/>
                      <a:endParaRPr lang="en-GB" sz="1600" dirty="0"/>
                    </a:p>
                    <a:p>
                      <a:pPr fontAlgn="t"/>
                      <a:r>
                        <a:rPr lang="en-GB" sz="1600" dirty="0"/>
                        <a:t>Across all d. questions, personal responses </a:t>
                      </a:r>
                      <a:r>
                        <a:rPr lang="en-GB" sz="1600" b="1" i="1" dirty="0">
                          <a:solidFill>
                            <a:schemeClr val="tx1"/>
                          </a:solidFill>
                        </a:rPr>
                        <a:t>per se (i.e. unsubstantiated/unsupported personal views) </a:t>
                      </a:r>
                      <a:r>
                        <a:rPr lang="en-GB" sz="1600" dirty="0"/>
                        <a:t>will </a:t>
                      </a:r>
                      <a:r>
                        <a:rPr lang="en-GB" sz="1600" b="1" dirty="0"/>
                        <a:t>not </a:t>
                      </a:r>
                      <a:r>
                        <a:rPr lang="en-GB" sz="1600" dirty="0"/>
                        <a:t>be credited but personal responses that link to one or more of the banding criteria </a:t>
                      </a:r>
                      <a:r>
                        <a:rPr lang="en-GB" sz="1600" dirty="0">
                          <a:solidFill>
                            <a:schemeClr val="tx1"/>
                          </a:solidFill>
                        </a:rPr>
                        <a:t>WILL </a:t>
                      </a:r>
                      <a:r>
                        <a:rPr lang="en-GB" sz="1600" dirty="0"/>
                        <a:t>be credited. </a:t>
                      </a:r>
                    </a:p>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1741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489509328"/>
              </p:ext>
            </p:extLst>
          </p:nvPr>
        </p:nvGraphicFramePr>
        <p:xfrm>
          <a:off x="614217" y="843379"/>
          <a:ext cx="8009349" cy="6326671"/>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57533">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solidFill>
                            <a:schemeClr val="tx1"/>
                          </a:solidFill>
                          <a:effectLst/>
                          <a:latin typeface="Arial"/>
                          <a:ea typeface="Calibri"/>
                          <a:cs typeface="Times New Roman"/>
                        </a:rPr>
                        <a:t>Example questions:</a:t>
                      </a: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 Theme 3: (similar bracketed instructions for Themes 1 &amp; 4) :</a:t>
                      </a:r>
                    </a:p>
                    <a:p>
                      <a:r>
                        <a:rPr lang="en-US" sz="1800" b="0" i="1" u="none" strike="noStrike" kern="1200" baseline="0" dirty="0">
                          <a:solidFill>
                            <a:schemeClr val="tx1"/>
                          </a:solidFill>
                          <a:latin typeface="+mn-lt"/>
                          <a:ea typeface="+mn-ea"/>
                          <a:cs typeface="+mn-cs"/>
                        </a:rPr>
                        <a:t>(d) </a:t>
                      </a:r>
                      <a:r>
                        <a:rPr lang="en-US" sz="1800" b="0" i="0" u="none" strike="noStrike" kern="1200" baseline="0" dirty="0">
                          <a:solidFill>
                            <a:schemeClr val="tx1"/>
                          </a:solidFill>
                          <a:latin typeface="+mn-lt"/>
                          <a:ea typeface="+mn-ea"/>
                          <a:cs typeface="+mn-cs"/>
                        </a:rPr>
                        <a:t>‘Reform is the main aim of punishment.’ </a:t>
                      </a:r>
                    </a:p>
                    <a:p>
                      <a:r>
                        <a:rPr lang="en-US" sz="1800" b="0" i="0" u="none" strike="noStrike" kern="1200" baseline="0" dirty="0">
                          <a:solidFill>
                            <a:schemeClr val="tx1"/>
                          </a:solidFill>
                          <a:latin typeface="+mn-lt"/>
                          <a:ea typeface="+mn-ea"/>
                          <a:cs typeface="+mn-cs"/>
                        </a:rPr>
                        <a:t>Discuss this statement showing that you have considered more than one point of view. </a:t>
                      </a:r>
                      <a:r>
                        <a:rPr lang="en-US" sz="1800" b="0" i="1" u="none" strike="noStrike" kern="1200" baseline="0" dirty="0">
                          <a:solidFill>
                            <a:schemeClr val="tx1"/>
                          </a:solidFill>
                          <a:latin typeface="+mn-lt"/>
                          <a:ea typeface="+mn-ea"/>
                          <a:cs typeface="+mn-cs"/>
                        </a:rPr>
                        <a:t>(15 marks)</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(You must refer to religion and belief in your answer.) </a:t>
                      </a: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1 Theme 2: </a:t>
                      </a:r>
                    </a:p>
                    <a:p>
                      <a:r>
                        <a:rPr lang="en-US" sz="1800" b="0" i="1" u="none" strike="noStrike" kern="1200" baseline="0" dirty="0">
                          <a:solidFill>
                            <a:schemeClr val="tx1"/>
                          </a:solidFill>
                          <a:latin typeface="+mn-lt"/>
                          <a:ea typeface="+mn-ea"/>
                          <a:cs typeface="+mn-cs"/>
                        </a:rPr>
                        <a:t>(d) </a:t>
                      </a:r>
                      <a:r>
                        <a:rPr lang="en-US" sz="1800" b="0" i="0" u="none" strike="noStrike" kern="1200" baseline="0" dirty="0">
                          <a:solidFill>
                            <a:schemeClr val="tx1"/>
                          </a:solidFill>
                          <a:latin typeface="+mn-lt"/>
                          <a:ea typeface="+mn-ea"/>
                          <a:cs typeface="+mn-cs"/>
                        </a:rPr>
                        <a:t>‘Belief in life after death is the most important belief.’ </a:t>
                      </a:r>
                    </a:p>
                    <a:p>
                      <a:r>
                        <a:rPr lang="en-US" sz="1800" b="0" i="0" u="none" strike="noStrike" kern="1200" baseline="0" dirty="0">
                          <a:solidFill>
                            <a:schemeClr val="tx1"/>
                          </a:solidFill>
                          <a:latin typeface="+mn-lt"/>
                          <a:ea typeface="+mn-ea"/>
                          <a:cs typeface="+mn-cs"/>
                        </a:rPr>
                        <a:t>Discuss this statement showing that you have considered more than one point of view. </a:t>
                      </a:r>
                      <a:r>
                        <a:rPr lang="en-US" sz="1800" b="0" i="1" u="none" strike="noStrike" kern="1200" baseline="0" dirty="0">
                          <a:solidFill>
                            <a:schemeClr val="tx1"/>
                          </a:solidFill>
                          <a:latin typeface="+mn-lt"/>
                          <a:ea typeface="+mn-ea"/>
                          <a:cs typeface="+mn-cs"/>
                        </a:rPr>
                        <a:t>(15 marks)</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(You must refer to religious and non-religious beliefs, such as those held by Humanists and Atheists, in your answer.) </a:t>
                      </a: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p>
                      <a:pPr>
                        <a:spcAft>
                          <a:spcPts val="0"/>
                        </a:spcAft>
                      </a:pPr>
                      <a:r>
                        <a:rPr lang="en-GB" sz="1600" b="1" dirty="0">
                          <a:solidFill>
                            <a:schemeClr val="tx1"/>
                          </a:solidFill>
                          <a:effectLst/>
                          <a:latin typeface="Arial"/>
                          <a:ea typeface="Calibri"/>
                          <a:cs typeface="Times New Roman"/>
                        </a:rPr>
                        <a:t>Component 2 &amp; 3:</a:t>
                      </a:r>
                    </a:p>
                    <a:p>
                      <a:r>
                        <a:rPr lang="en-US" sz="1800" b="0" i="1" u="none" strike="noStrike" kern="1200" baseline="0" dirty="0">
                          <a:solidFill>
                            <a:schemeClr val="tx1"/>
                          </a:solidFill>
                          <a:latin typeface="+mn-lt"/>
                          <a:ea typeface="+mn-ea"/>
                          <a:cs typeface="+mn-cs"/>
                        </a:rPr>
                        <a:t>(d) </a:t>
                      </a:r>
                      <a:r>
                        <a:rPr lang="en-US" sz="1800" b="0" i="0" u="none" strike="noStrike" kern="1200" baseline="0" dirty="0">
                          <a:solidFill>
                            <a:schemeClr val="tx1"/>
                          </a:solidFill>
                          <a:latin typeface="+mn-lt"/>
                          <a:ea typeface="+mn-ea"/>
                          <a:cs typeface="+mn-cs"/>
                        </a:rPr>
                        <a:t>‘All Hindus should worship in the mandir.’ </a:t>
                      </a:r>
                    </a:p>
                    <a:p>
                      <a:r>
                        <a:rPr lang="en-US" sz="1800" b="0" i="0" u="none" strike="noStrike" kern="1200" baseline="0" dirty="0">
                          <a:solidFill>
                            <a:schemeClr val="tx1"/>
                          </a:solidFill>
                          <a:latin typeface="+mn-lt"/>
                          <a:ea typeface="+mn-ea"/>
                          <a:cs typeface="+mn-cs"/>
                        </a:rPr>
                        <a:t>Discuss this statement showing that you have considered more than one point of view. </a:t>
                      </a:r>
                      <a:r>
                        <a:rPr lang="en-US" sz="1800" b="0" i="1" u="none" strike="noStrike" kern="1200" baseline="0" dirty="0">
                          <a:solidFill>
                            <a:schemeClr val="tx1"/>
                          </a:solidFill>
                          <a:latin typeface="+mn-lt"/>
                          <a:ea typeface="+mn-ea"/>
                          <a:cs typeface="+mn-cs"/>
                        </a:rPr>
                        <a:t>(15 marks)</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(You must refer to religion and belief in your answer.) </a:t>
                      </a: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spTree>
    <p:extLst>
      <p:ext uri="{BB962C8B-B14F-4D97-AF65-F5344CB8AC3E}">
        <p14:creationId xmlns:p14="http://schemas.microsoft.com/office/powerpoint/2010/main" val="75239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738" y="1040489"/>
            <a:ext cx="8792308" cy="1754326"/>
          </a:xfrm>
          <a:prstGeom prst="rect">
            <a:avLst/>
          </a:prstGeom>
        </p:spPr>
        <p:txBody>
          <a:bodyPr wrap="square">
            <a:spAutoFit/>
          </a:bodyPr>
          <a:lstStyle/>
          <a:p>
            <a:endParaRPr lang="en-GB" dirty="0"/>
          </a:p>
          <a:p>
            <a:endParaRPr lang="en-GB" dirty="0"/>
          </a:p>
          <a:p>
            <a:endParaRPr lang="en-GB" dirty="0"/>
          </a:p>
          <a:p>
            <a:endParaRPr lang="en-GB" dirty="0"/>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81582144"/>
              </p:ext>
            </p:extLst>
          </p:nvPr>
        </p:nvGraphicFramePr>
        <p:xfrm>
          <a:off x="614217" y="843379"/>
          <a:ext cx="8009349" cy="5717219"/>
        </p:xfrm>
        <a:graphic>
          <a:graphicData uri="http://schemas.openxmlformats.org/drawingml/2006/table">
            <a:tbl>
              <a:tblPr firstRow="1" firstCol="1" bandRow="1"/>
              <a:tblGrid>
                <a:gridCol w="1706774">
                  <a:extLst>
                    <a:ext uri="{9D8B030D-6E8A-4147-A177-3AD203B41FA5}">
                      <a16:colId xmlns:a16="http://schemas.microsoft.com/office/drawing/2014/main" val="20000"/>
                    </a:ext>
                  </a:extLst>
                </a:gridCol>
                <a:gridCol w="6302575">
                  <a:extLst>
                    <a:ext uri="{9D8B030D-6E8A-4147-A177-3AD203B41FA5}">
                      <a16:colId xmlns:a16="http://schemas.microsoft.com/office/drawing/2014/main" val="20001"/>
                    </a:ext>
                  </a:extLst>
                </a:gridCol>
              </a:tblGrid>
              <a:tr h="322111">
                <a:tc>
                  <a:txBody>
                    <a:bodyPr/>
                    <a:lstStyle/>
                    <a:p>
                      <a:pPr algn="ctr">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b="1" dirty="0">
                          <a:solidFill>
                            <a:schemeClr val="tx1"/>
                          </a:solidFill>
                          <a:effectLst/>
                          <a:latin typeface="Arial"/>
                          <a:ea typeface="Calibri"/>
                          <a:cs typeface="Arial"/>
                        </a:rPr>
                        <a:t>Meaning</a:t>
                      </a: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395108">
                <a:tc>
                  <a:txBody>
                    <a:bodyPr/>
                    <a:lstStyle/>
                    <a:p>
                      <a:pPr algn="l">
                        <a:spcAft>
                          <a:spcPts val="0"/>
                        </a:spcAft>
                      </a:pPr>
                      <a:r>
                        <a:rPr lang="en-GB" sz="1600" b="1" dirty="0">
                          <a:solidFill>
                            <a:schemeClr val="tx1"/>
                          </a:solidFill>
                          <a:effectLst/>
                          <a:latin typeface="Arial"/>
                          <a:ea typeface="Calibri"/>
                          <a:cs typeface="Arial"/>
                        </a:rPr>
                        <a:t>Part (d) Question</a:t>
                      </a:r>
                    </a:p>
                    <a:p>
                      <a:pPr algn="l">
                        <a:spcAft>
                          <a:spcPts val="0"/>
                        </a:spcAft>
                      </a:pPr>
                      <a:endParaRPr lang="en-GB" sz="1600" b="1" dirty="0">
                        <a:solidFill>
                          <a:schemeClr val="tx1"/>
                        </a:solidFill>
                        <a:effectLst/>
                        <a:latin typeface="Arial"/>
                        <a:ea typeface="Calibri"/>
                        <a:cs typeface="Arial"/>
                      </a:endParaRPr>
                    </a:p>
                    <a:p>
                      <a:pPr algn="l">
                        <a:spcAft>
                          <a:spcPts val="0"/>
                        </a:spcAft>
                      </a:pPr>
                      <a:r>
                        <a:rPr lang="en-GB" sz="1600" b="1" dirty="0">
                          <a:solidFill>
                            <a:srgbClr val="FF0000"/>
                          </a:solidFill>
                          <a:effectLst/>
                          <a:latin typeface="Arial"/>
                          <a:ea typeface="Calibri"/>
                          <a:cs typeface="Arial"/>
                        </a:rPr>
                        <a:t>Discuss…</a:t>
                      </a:r>
                    </a:p>
                    <a:p>
                      <a:pPr algn="l">
                        <a:spcAft>
                          <a:spcPts val="0"/>
                        </a:spcAft>
                      </a:pPr>
                      <a:r>
                        <a:rPr lang="en-GB" sz="1600" b="1" dirty="0">
                          <a:solidFill>
                            <a:schemeClr val="tx1"/>
                          </a:solidFill>
                          <a:effectLst/>
                          <a:latin typeface="Arial"/>
                          <a:ea typeface="Calibri"/>
                          <a:cs typeface="Arial"/>
                        </a:rPr>
                        <a:t>AO2</a:t>
                      </a:r>
                      <a:endParaRPr lang="en-GB" sz="1600" dirty="0">
                        <a:solidFill>
                          <a:schemeClr val="tx1"/>
                        </a:solidFill>
                        <a:effectLst/>
                        <a:latin typeface="Arial"/>
                        <a:ea typeface="Calibri"/>
                        <a:cs typeface="Times New Roman"/>
                      </a:endParaRPr>
                    </a:p>
                    <a:p>
                      <a:pPr algn="l">
                        <a:spcAft>
                          <a:spcPts val="0"/>
                        </a:spcAft>
                      </a:pPr>
                      <a:endParaRPr lang="en-GB" sz="2000"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b="1" dirty="0">
                        <a:solidFill>
                          <a:schemeClr val="tx1"/>
                        </a:solidFill>
                        <a:effectLst/>
                        <a:latin typeface="Arial"/>
                        <a:ea typeface="Calibri"/>
                        <a:cs typeface="Times New Roman"/>
                      </a:endParaRPr>
                    </a:p>
                  </a:txBody>
                  <a:tcPr marL="68269" marR="682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 Placeholder 1">
            <a:extLst>
              <a:ext uri="{FF2B5EF4-FFF2-40B4-BE49-F238E27FC236}">
                <a16:creationId xmlns:a16="http://schemas.microsoft.com/office/drawing/2014/main" id="{54046715-78FE-4C5D-B2A4-C176D216BA7B}"/>
              </a:ext>
            </a:extLst>
          </p:cNvPr>
          <p:cNvSpPr>
            <a:spLocks noGrp="1"/>
          </p:cNvSpPr>
          <p:nvPr>
            <p:ph type="body" sz="quarter" idx="14"/>
          </p:nvPr>
        </p:nvSpPr>
        <p:spPr>
          <a:xfrm>
            <a:off x="1759789" y="161688"/>
            <a:ext cx="7147794" cy="752712"/>
          </a:xfrm>
        </p:spPr>
        <p:txBody>
          <a:bodyPr>
            <a:normAutofit/>
          </a:bodyPr>
          <a:lstStyle/>
          <a:p>
            <a:pPr algn="ctr"/>
            <a:r>
              <a:rPr lang="en-GB" sz="2800" dirty="0">
                <a:solidFill>
                  <a:schemeClr val="bg1"/>
                </a:solidFill>
              </a:rPr>
              <a:t>Command words</a:t>
            </a:r>
          </a:p>
        </p:txBody>
      </p:sp>
      <p:pic>
        <p:nvPicPr>
          <p:cNvPr id="8" name="Picture 7">
            <a:extLst>
              <a:ext uri="{FF2B5EF4-FFF2-40B4-BE49-F238E27FC236}">
                <a16:creationId xmlns:a16="http://schemas.microsoft.com/office/drawing/2014/main" id="{96D646D4-3626-4AEB-A9D1-A9A19D56BBC8}"/>
              </a:ext>
            </a:extLst>
          </p:cNvPr>
          <p:cNvPicPr/>
          <p:nvPr/>
        </p:nvPicPr>
        <p:blipFill rotWithShape="1">
          <a:blip r:embed="rId3"/>
          <a:srcRect l="24064" t="14655" r="36849" b="4982"/>
          <a:stretch/>
        </p:blipFill>
        <p:spPr bwMode="auto">
          <a:xfrm>
            <a:off x="2379217" y="1358283"/>
            <a:ext cx="5717218" cy="51312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0976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This is an example of a 2/2 (a)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sz="1600" dirty="0">
              <a:solidFill>
                <a:schemeClr val="tx1"/>
              </a:solidFill>
            </a:endParaRPr>
          </a:p>
          <a:p>
            <a:pPr fontAlgn="t"/>
            <a:endParaRPr lang="en-US" sz="1600" dirty="0">
              <a:solidFill>
                <a:schemeClr val="tx1"/>
              </a:solidFill>
            </a:endParaRPr>
          </a:p>
          <a:p>
            <a:pPr fontAlgn="t"/>
            <a:endParaRPr lang="en-US" sz="1600" dirty="0">
              <a:solidFill>
                <a:schemeClr val="tx1"/>
              </a:solidFill>
            </a:endParaRPr>
          </a:p>
          <a:p>
            <a:pPr fontAlgn="t"/>
            <a:r>
              <a:rPr lang="en-US" sz="1600" dirty="0">
                <a:solidFill>
                  <a:schemeClr val="tx1"/>
                </a:solidFill>
              </a:rPr>
              <a:t>This is a very detailed explanation of the term ‘Trinity’. It has the correct definition of the term with clear exposition of the three parts of the Trinity. Additional term ‘paraclete’ is correctly used for the Holy Spirit. 2 marks.</a:t>
            </a:r>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5" name="Picture 4">
            <a:extLst>
              <a:ext uri="{FF2B5EF4-FFF2-40B4-BE49-F238E27FC236}">
                <a16:creationId xmlns:a16="http://schemas.microsoft.com/office/drawing/2014/main" id="{C24B2D26-F165-44BB-B509-664B4D9F3CFF}"/>
              </a:ext>
            </a:extLst>
          </p:cNvPr>
          <p:cNvPicPr/>
          <p:nvPr/>
        </p:nvPicPr>
        <p:blipFill rotWithShape="1">
          <a:blip r:embed="rId3"/>
          <a:srcRect l="11699" t="19381" r="21028" b="39256"/>
          <a:stretch/>
        </p:blipFill>
        <p:spPr bwMode="auto">
          <a:xfrm>
            <a:off x="781234" y="1890944"/>
            <a:ext cx="8003219" cy="2306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9151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8693"/>
            <a:ext cx="8229600" cy="5669416"/>
          </a:xfrm>
        </p:spPr>
        <p:txBody>
          <a:bodyPr>
            <a:normAutofit/>
          </a:bodyPr>
          <a:lstStyle/>
          <a:p>
            <a:pPr fontAlgn="t"/>
            <a:r>
              <a:rPr lang="en-US" b="1" dirty="0"/>
              <a:t>This is an example of a 5/5 (b)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5" name="Picture 4">
            <a:extLst>
              <a:ext uri="{FF2B5EF4-FFF2-40B4-BE49-F238E27FC236}">
                <a16:creationId xmlns:a16="http://schemas.microsoft.com/office/drawing/2014/main" id="{68AFB60C-3ABE-4612-80A6-FBA307124F57}"/>
              </a:ext>
            </a:extLst>
          </p:cNvPr>
          <p:cNvPicPr/>
          <p:nvPr/>
        </p:nvPicPr>
        <p:blipFill rotWithShape="1">
          <a:blip r:embed="rId3"/>
          <a:srcRect l="15157" t="17727" r="30202" b="5218"/>
          <a:stretch/>
        </p:blipFill>
        <p:spPr bwMode="auto">
          <a:xfrm>
            <a:off x="319596" y="1249532"/>
            <a:ext cx="8367204" cy="4358936"/>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5F36D31-1741-4379-86D5-801087C55812}"/>
              </a:ext>
            </a:extLst>
          </p:cNvPr>
          <p:cNvSpPr/>
          <p:nvPr/>
        </p:nvSpPr>
        <p:spPr>
          <a:xfrm>
            <a:off x="603682" y="5480732"/>
            <a:ext cx="7546019" cy="1169551"/>
          </a:xfrm>
          <a:prstGeom prst="rect">
            <a:avLst/>
          </a:prstGeom>
        </p:spPr>
        <p:txBody>
          <a:bodyPr wrap="square">
            <a:spAutoFit/>
          </a:bodyPr>
          <a:lstStyle/>
          <a:p>
            <a:r>
              <a:rPr lang="en-US" sz="1400" dirty="0">
                <a:solidFill>
                  <a:srgbClr val="000000"/>
                </a:solidFill>
                <a:latin typeface="Segoe UI" panose="020B0502040204020203" pitchFamily="34" charset="0"/>
              </a:rPr>
              <a:t>Response begins by selecting one of the main importance of marriage ceremony. In the description candidate refers to sacrament; blessing , expression of vows, power of holy spirit in Orthodox weddings and importance of a ritual in a Jewish wedding. To gain full marks the response did not need to include reference to Judaism . A wide and competent use of religious language as hi-lighted </a:t>
            </a:r>
            <a:endParaRPr lang="en-GB" sz="1400" dirty="0"/>
          </a:p>
        </p:txBody>
      </p:sp>
    </p:spTree>
    <p:extLst>
      <p:ext uri="{BB962C8B-B14F-4D97-AF65-F5344CB8AC3E}">
        <p14:creationId xmlns:p14="http://schemas.microsoft.com/office/powerpoint/2010/main" val="190644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This is an example of a 8/8 (c)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5" name="Picture 4">
            <a:extLst>
              <a:ext uri="{FF2B5EF4-FFF2-40B4-BE49-F238E27FC236}">
                <a16:creationId xmlns:a16="http://schemas.microsoft.com/office/drawing/2014/main" id="{635BE2CB-B8A6-4D04-8685-660C18C70050}"/>
              </a:ext>
            </a:extLst>
          </p:cNvPr>
          <p:cNvPicPr/>
          <p:nvPr/>
        </p:nvPicPr>
        <p:blipFill rotWithShape="1">
          <a:blip r:embed="rId3"/>
          <a:srcRect l="9173" t="16309" r="24220" b="5220"/>
          <a:stretch/>
        </p:blipFill>
        <p:spPr bwMode="auto">
          <a:xfrm>
            <a:off x="639191" y="1713390"/>
            <a:ext cx="7634797" cy="45187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9054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endParaRPr lang="en-US" b="1" dirty="0"/>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7" name="Picture 6">
            <a:extLst>
              <a:ext uri="{FF2B5EF4-FFF2-40B4-BE49-F238E27FC236}">
                <a16:creationId xmlns:a16="http://schemas.microsoft.com/office/drawing/2014/main" id="{482064E5-7110-49FF-935A-90D2B3D9BCD2}"/>
              </a:ext>
            </a:extLst>
          </p:cNvPr>
          <p:cNvPicPr/>
          <p:nvPr/>
        </p:nvPicPr>
        <p:blipFill rotWithShape="1">
          <a:blip r:embed="rId3"/>
          <a:srcRect l="8775" t="14418" r="19832" b="9947"/>
          <a:stretch/>
        </p:blipFill>
        <p:spPr bwMode="auto">
          <a:xfrm>
            <a:off x="457200" y="1340528"/>
            <a:ext cx="8229600" cy="3307672"/>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A298F78-5616-4DFD-8730-64DFEBCD0539}"/>
              </a:ext>
            </a:extLst>
          </p:cNvPr>
          <p:cNvSpPr/>
          <p:nvPr/>
        </p:nvSpPr>
        <p:spPr>
          <a:xfrm>
            <a:off x="550416" y="5000339"/>
            <a:ext cx="7794593" cy="1077218"/>
          </a:xfrm>
          <a:prstGeom prst="rect">
            <a:avLst/>
          </a:prstGeom>
        </p:spPr>
        <p:txBody>
          <a:bodyPr wrap="square">
            <a:spAutoFit/>
          </a:bodyPr>
          <a:lstStyle/>
          <a:p>
            <a:r>
              <a:rPr lang="en-US" sz="1600" dirty="0">
                <a:solidFill>
                  <a:srgbClr val="000000"/>
                </a:solidFill>
                <a:latin typeface="Segoe UI" panose="020B0502040204020203" pitchFamily="34" charset="0"/>
              </a:rPr>
              <a:t>The response makes explicit different Jewish beliefs incorporating a range of relevant detail and confidently explores the difference between Messiah and Messianic Age. An extensive use of relevant religious language which is often </a:t>
            </a:r>
            <a:r>
              <a:rPr lang="en-US" sz="1600" dirty="0" err="1">
                <a:solidFill>
                  <a:srgbClr val="000000"/>
                </a:solidFill>
                <a:latin typeface="Segoe UI" panose="020B0502040204020203" pitchFamily="34" charset="0"/>
              </a:rPr>
              <a:t>contextualised</a:t>
            </a:r>
            <a:r>
              <a:rPr lang="en-US" sz="1600" dirty="0">
                <a:solidFill>
                  <a:srgbClr val="000000"/>
                </a:solidFill>
                <a:latin typeface="Segoe UI" panose="020B0502040204020203" pitchFamily="34" charset="0"/>
              </a:rPr>
              <a:t> .  Reform Jew not reformed Jew.</a:t>
            </a:r>
            <a:endParaRPr lang="en-GB" sz="1600" dirty="0"/>
          </a:p>
        </p:txBody>
      </p:sp>
    </p:spTree>
    <p:extLst>
      <p:ext uri="{BB962C8B-B14F-4D97-AF65-F5344CB8AC3E}">
        <p14:creationId xmlns:p14="http://schemas.microsoft.com/office/powerpoint/2010/main" val="143619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r>
              <a:rPr lang="en-US" b="1" dirty="0"/>
              <a:t>This is an example of a 15/15 (d) response:</a:t>
            </a:r>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6" name="Picture 5">
            <a:extLst>
              <a:ext uri="{FF2B5EF4-FFF2-40B4-BE49-F238E27FC236}">
                <a16:creationId xmlns:a16="http://schemas.microsoft.com/office/drawing/2014/main" id="{FE16F99A-E87B-44FC-AB3A-9EACB7F7828F}"/>
              </a:ext>
            </a:extLst>
          </p:cNvPr>
          <p:cNvPicPr/>
          <p:nvPr/>
        </p:nvPicPr>
        <p:blipFill rotWithShape="1">
          <a:blip r:embed="rId3"/>
          <a:srcRect l="12364" t="14654" r="22092" b="4511"/>
          <a:stretch/>
        </p:blipFill>
        <p:spPr bwMode="auto">
          <a:xfrm>
            <a:off x="665825" y="1882066"/>
            <a:ext cx="7679185" cy="4456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0872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endParaRPr lang="en-US" b="1" dirty="0"/>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6" name="Picture 5">
            <a:extLst>
              <a:ext uri="{FF2B5EF4-FFF2-40B4-BE49-F238E27FC236}">
                <a16:creationId xmlns:a16="http://schemas.microsoft.com/office/drawing/2014/main" id="{17F62AAB-1BF7-4488-9665-FF34F67D17B1}"/>
              </a:ext>
            </a:extLst>
          </p:cNvPr>
          <p:cNvPicPr/>
          <p:nvPr/>
        </p:nvPicPr>
        <p:blipFill rotWithShape="1">
          <a:blip r:embed="rId3"/>
          <a:srcRect l="11434" t="16310" r="24086" b="6164"/>
          <a:stretch/>
        </p:blipFill>
        <p:spPr bwMode="auto">
          <a:xfrm>
            <a:off x="896645" y="1553592"/>
            <a:ext cx="7235301" cy="4403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7225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endParaRPr lang="en-US" b="1" dirty="0"/>
          </a:p>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5" name="Picture 4">
            <a:extLst>
              <a:ext uri="{FF2B5EF4-FFF2-40B4-BE49-F238E27FC236}">
                <a16:creationId xmlns:a16="http://schemas.microsoft.com/office/drawing/2014/main" id="{F48FD9BA-A5AC-4A7B-8BB5-5670F5CBEF14}"/>
              </a:ext>
            </a:extLst>
          </p:cNvPr>
          <p:cNvPicPr/>
          <p:nvPr/>
        </p:nvPicPr>
        <p:blipFill rotWithShape="1">
          <a:blip r:embed="rId3"/>
          <a:srcRect l="11567" t="13708" r="22756" b="5457"/>
          <a:stretch/>
        </p:blipFill>
        <p:spPr bwMode="auto">
          <a:xfrm>
            <a:off x="612559" y="1278384"/>
            <a:ext cx="7972147" cy="50869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088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A67C3-16BB-4E28-93F4-212C0A891388}"/>
              </a:ext>
            </a:extLst>
          </p:cNvPr>
          <p:cNvSpPr>
            <a:spLocks noGrp="1"/>
          </p:cNvSpPr>
          <p:nvPr>
            <p:ph type="body" sz="quarter" idx="14"/>
          </p:nvPr>
        </p:nvSpPr>
        <p:spPr/>
        <p:txBody>
          <a:bodyPr>
            <a:normAutofit/>
          </a:bodyPr>
          <a:lstStyle/>
          <a:p>
            <a:endParaRPr lang="en-GB" dirty="0"/>
          </a:p>
          <a:p>
            <a:endParaRPr lang="en-GB" dirty="0"/>
          </a:p>
        </p:txBody>
      </p:sp>
      <p:pic>
        <p:nvPicPr>
          <p:cNvPr id="3" name="Picture 2">
            <a:extLst>
              <a:ext uri="{FF2B5EF4-FFF2-40B4-BE49-F238E27FC236}">
                <a16:creationId xmlns:a16="http://schemas.microsoft.com/office/drawing/2014/main" id="{6D563ADA-FFF1-4D9D-96BE-4537AF210BEF}"/>
              </a:ext>
            </a:extLst>
          </p:cNvPr>
          <p:cNvPicPr/>
          <p:nvPr/>
        </p:nvPicPr>
        <p:blipFill>
          <a:blip r:embed="rId2"/>
          <a:stretch>
            <a:fillRect/>
          </a:stretch>
        </p:blipFill>
        <p:spPr bwMode="auto">
          <a:xfrm>
            <a:off x="1651246" y="790114"/>
            <a:ext cx="5637321" cy="6067886"/>
          </a:xfrm>
          <a:prstGeom prst="rect">
            <a:avLst/>
          </a:prstGeom>
          <a:noFill/>
          <a:ln>
            <a:noFill/>
          </a:ln>
        </p:spPr>
      </p:pic>
    </p:spTree>
    <p:extLst>
      <p:ext uri="{BB962C8B-B14F-4D97-AF65-F5344CB8AC3E}">
        <p14:creationId xmlns:p14="http://schemas.microsoft.com/office/powerpoint/2010/main" val="1786646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a:bodyPr>
          <a:lstStyle/>
          <a:p>
            <a:pPr fontAlgn="t"/>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Expectations</a:t>
            </a:r>
          </a:p>
        </p:txBody>
      </p:sp>
      <p:pic>
        <p:nvPicPr>
          <p:cNvPr id="6" name="Picture 5">
            <a:extLst>
              <a:ext uri="{FF2B5EF4-FFF2-40B4-BE49-F238E27FC236}">
                <a16:creationId xmlns:a16="http://schemas.microsoft.com/office/drawing/2014/main" id="{23E13C00-90C6-4765-B702-C1351413B2D3}"/>
              </a:ext>
            </a:extLst>
          </p:cNvPr>
          <p:cNvPicPr/>
          <p:nvPr/>
        </p:nvPicPr>
        <p:blipFill rotWithShape="1">
          <a:blip r:embed="rId3"/>
          <a:srcRect l="13561" t="15363" r="19034" b="22473"/>
          <a:stretch/>
        </p:blipFill>
        <p:spPr bwMode="auto">
          <a:xfrm>
            <a:off x="754602" y="1083077"/>
            <a:ext cx="7932198" cy="3559943"/>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7B54B8F6-E716-4F8C-A106-BFC03E74D43D}"/>
              </a:ext>
            </a:extLst>
          </p:cNvPr>
          <p:cNvSpPr/>
          <p:nvPr/>
        </p:nvSpPr>
        <p:spPr>
          <a:xfrm>
            <a:off x="585926" y="4508428"/>
            <a:ext cx="8420470" cy="1323439"/>
          </a:xfrm>
          <a:prstGeom prst="rect">
            <a:avLst/>
          </a:prstGeom>
        </p:spPr>
        <p:txBody>
          <a:bodyPr wrap="square">
            <a:spAutoFit/>
          </a:bodyPr>
          <a:lstStyle/>
          <a:p>
            <a:r>
              <a:rPr lang="en-US" sz="1600" dirty="0">
                <a:solidFill>
                  <a:srgbClr val="000000"/>
                </a:solidFill>
                <a:latin typeface="Segoe UI" panose="020B0502040204020203" pitchFamily="34" charset="0"/>
              </a:rPr>
              <a:t>Lots of very good content and developed arguments throughout the answer: ‘out of date’, ‘end times’, motivating Christians not to sin, punishment for sinning, in a mythical sense like the Creation story and making a connection between Old and New Testament. Clear reference to different Christian traditions and the importance of beliefs in the Apostle’s Creed. (Full marks awarded for </a:t>
            </a:r>
            <a:r>
              <a:rPr lang="en-US" sz="1600" dirty="0" err="1">
                <a:solidFill>
                  <a:srgbClr val="000000"/>
                </a:solidFill>
                <a:latin typeface="Segoe UI" panose="020B0502040204020203" pitchFamily="34" charset="0"/>
              </a:rPr>
              <a:t>SPaG</a:t>
            </a:r>
            <a:r>
              <a:rPr lang="en-US" sz="1600" dirty="0">
                <a:solidFill>
                  <a:srgbClr val="000000"/>
                </a:solidFill>
                <a:latin typeface="Segoe UI" panose="020B0502040204020203" pitchFamily="34" charset="0"/>
              </a:rPr>
              <a:t>). Band 5. 15 marks.</a:t>
            </a:r>
            <a:endParaRPr lang="en-US" sz="1600" dirty="0">
              <a:solidFill>
                <a:prstClr val="black"/>
              </a:solidFill>
              <a:latin typeface="Segoe UI" panose="020B0502040204020203" pitchFamily="34" charset="0"/>
            </a:endParaRPr>
          </a:p>
        </p:txBody>
      </p:sp>
    </p:spTree>
    <p:extLst>
      <p:ext uri="{BB962C8B-B14F-4D97-AF65-F5344CB8AC3E}">
        <p14:creationId xmlns:p14="http://schemas.microsoft.com/office/powerpoint/2010/main" val="166299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0797012"/>
              </p:ext>
            </p:extLst>
          </p:nvPr>
        </p:nvGraphicFramePr>
        <p:xfrm>
          <a:off x="119641" y="922945"/>
          <a:ext cx="8921809" cy="5806924"/>
        </p:xfrm>
        <a:graphic>
          <a:graphicData uri="http://schemas.openxmlformats.org/drawingml/2006/table">
            <a:tbl>
              <a:tblPr firstRow="1" bandRow="1">
                <a:tableStyleId>{93296810-A885-4BE3-A3E7-6D5BEEA58F35}</a:tableStyleId>
              </a:tblPr>
              <a:tblGrid>
                <a:gridCol w="414354">
                  <a:extLst>
                    <a:ext uri="{9D8B030D-6E8A-4147-A177-3AD203B41FA5}">
                      <a16:colId xmlns:a16="http://schemas.microsoft.com/office/drawing/2014/main" val="20000"/>
                    </a:ext>
                  </a:extLst>
                </a:gridCol>
                <a:gridCol w="7846256">
                  <a:extLst>
                    <a:ext uri="{9D8B030D-6E8A-4147-A177-3AD203B41FA5}">
                      <a16:colId xmlns:a16="http://schemas.microsoft.com/office/drawing/2014/main" val="20001"/>
                    </a:ext>
                  </a:extLst>
                </a:gridCol>
                <a:gridCol w="661199">
                  <a:extLst>
                    <a:ext uri="{9D8B030D-6E8A-4147-A177-3AD203B41FA5}">
                      <a16:colId xmlns:a16="http://schemas.microsoft.com/office/drawing/2014/main" val="20002"/>
                    </a:ext>
                  </a:extLst>
                </a:gridCol>
              </a:tblGrid>
              <a:tr h="388602">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a:t>Summary</a:t>
                      </a:r>
                    </a:p>
                  </a:txBody>
                  <a:tcPr anchor="ct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tc hMerge="1">
                  <a:txBody>
                    <a:bodyPr/>
                    <a:lstStyle/>
                    <a:p>
                      <a:endParaRPr lang="en-GB" sz="1400" dirty="0"/>
                    </a:p>
                  </a:txBody>
                  <a:tcPr/>
                </a:tc>
                <a:extLst>
                  <a:ext uri="{0D108BD9-81ED-4DB2-BD59-A6C34878D82A}">
                    <a16:rowId xmlns:a16="http://schemas.microsoft.com/office/drawing/2014/main" val="10000"/>
                  </a:ext>
                </a:extLst>
              </a:tr>
              <a:tr h="335149">
                <a:tc>
                  <a:txBody>
                    <a:bodyPr/>
                    <a:lstStyle/>
                    <a:p>
                      <a:r>
                        <a:rPr lang="en-GB" sz="1400" dirty="0"/>
                        <a:t>1</a:t>
                      </a:r>
                      <a:endParaRPr lang="en-GB" sz="1400" dirty="0">
                        <a:solidFill>
                          <a:srgbClr val="E75306"/>
                        </a:solidFill>
                      </a:endParaRPr>
                    </a:p>
                  </a:txBody>
                  <a:tcPr anchor="ctr"/>
                </a:tc>
                <a:tc>
                  <a:txBody>
                    <a:bodyPr/>
                    <a:lstStyle/>
                    <a:p>
                      <a:r>
                        <a:rPr lang="en-GB" sz="1400" dirty="0"/>
                        <a:t>The a. questions will relate only to the eight key concepts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1"/>
                  </a:ext>
                </a:extLst>
              </a:tr>
              <a:tr h="335149">
                <a:tc>
                  <a:txBody>
                    <a:bodyPr/>
                    <a:lstStyle/>
                    <a:p>
                      <a:r>
                        <a:rPr lang="en-GB" sz="1400" dirty="0"/>
                        <a:t>2</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The b. questions will be ‘describe’ type questions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2"/>
                  </a:ext>
                </a:extLst>
              </a:tr>
              <a:tr h="508172">
                <a:tc>
                  <a:txBody>
                    <a:bodyPr/>
                    <a:lstStyle/>
                    <a:p>
                      <a:r>
                        <a:rPr lang="en-GB" sz="1400" dirty="0"/>
                        <a:t>3</a:t>
                      </a:r>
                      <a:endParaRPr lang="en-GB" sz="1400" dirty="0">
                        <a:solidFill>
                          <a:srgbClr val="E75306"/>
                        </a:solidFill>
                      </a:endParaRPr>
                    </a:p>
                  </a:txBody>
                  <a:tcPr anchor="ctr"/>
                </a:tc>
                <a:tc>
                  <a:txBody>
                    <a:bodyPr/>
                    <a:lstStyle/>
                    <a:p>
                      <a:r>
                        <a:rPr lang="en-GB" sz="1400" dirty="0"/>
                        <a:t>The c. questions are ‘explain’ type questions and Component 1 c. questions </a:t>
                      </a:r>
                      <a:r>
                        <a:rPr lang="en-GB" sz="1400" b="1" u="sng" dirty="0"/>
                        <a:t>ONLY</a:t>
                      </a:r>
                      <a:r>
                        <a:rPr lang="en-GB" sz="1400" dirty="0"/>
                        <a:t> will directly ask for </a:t>
                      </a:r>
                      <a:r>
                        <a:rPr lang="en-GB" sz="1400" u="sng" dirty="0"/>
                        <a:t>TWO religions/religious traditions</a:t>
                      </a:r>
                      <a:r>
                        <a:rPr lang="en-GB" sz="1400" dirty="0"/>
                        <a:t>.  </a:t>
                      </a:r>
                      <a:r>
                        <a:rPr lang="en-GB" sz="1400" b="1" dirty="0"/>
                        <a:t>TWO IS ENOUGH</a:t>
                      </a:r>
                      <a:r>
                        <a:rPr lang="en-GB" sz="1400" dirty="0"/>
                        <a:t>,</a:t>
                      </a:r>
                      <a:r>
                        <a:rPr lang="en-GB" sz="1400" baseline="0" dirty="0"/>
                        <a:t> anymore may lead to lack of sufficient depth</a:t>
                      </a:r>
                      <a:r>
                        <a:rPr lang="en-GB" sz="1400" dirty="0"/>
                        <a:t>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3"/>
                  </a:ext>
                </a:extLst>
              </a:tr>
              <a:tr h="717419">
                <a:tc>
                  <a:txBody>
                    <a:bodyPr/>
                    <a:lstStyle/>
                    <a:p>
                      <a:r>
                        <a:rPr lang="en-GB" sz="1400" dirty="0"/>
                        <a:t>4</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The c. questions of Component 1 are </a:t>
                      </a:r>
                      <a:r>
                        <a:rPr lang="en-GB" sz="1400" b="1" u="sng" dirty="0"/>
                        <a:t>not</a:t>
                      </a:r>
                      <a:r>
                        <a:rPr lang="en-GB" sz="1400" b="1" dirty="0"/>
                        <a:t> </a:t>
                      </a:r>
                      <a:r>
                        <a:rPr lang="en-GB" sz="1400" dirty="0"/>
                        <a:t>appropriate for non-religious responses</a:t>
                      </a:r>
                      <a:r>
                        <a:rPr lang="en-GB" sz="1400" baseline="0" dirty="0"/>
                        <a:t> because the questions ask</a:t>
                      </a:r>
                      <a:r>
                        <a:rPr lang="en-GB" sz="1400" dirty="0"/>
                        <a:t> for </a:t>
                      </a:r>
                      <a:r>
                        <a:rPr lang="en-GB" sz="1400" b="1" dirty="0"/>
                        <a:t>TWO </a:t>
                      </a:r>
                      <a:r>
                        <a:rPr lang="en-GB" sz="1400" b="1" u="sng" dirty="0"/>
                        <a:t>RELIGIOUS</a:t>
                      </a:r>
                      <a:r>
                        <a:rPr lang="en-GB" sz="1400" b="1" baseline="0" dirty="0"/>
                        <a:t> </a:t>
                      </a:r>
                      <a:r>
                        <a:rPr lang="en-GB" sz="1400" baseline="0" dirty="0"/>
                        <a:t>views. </a:t>
                      </a:r>
                      <a:endParaRPr lang="en-GB"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4"/>
                  </a:ext>
                </a:extLst>
              </a:tr>
              <a:tr h="717419">
                <a:tc>
                  <a:txBody>
                    <a:bodyPr/>
                    <a:lstStyle/>
                    <a:p>
                      <a:r>
                        <a:rPr lang="en-GB" sz="1400" dirty="0"/>
                        <a:t>5</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Any</a:t>
                      </a:r>
                      <a:r>
                        <a:rPr lang="en-GB" sz="1400" baseline="0" dirty="0"/>
                        <a:t> relevant </a:t>
                      </a:r>
                      <a:r>
                        <a:rPr lang="en-GB" sz="1400" dirty="0"/>
                        <a:t>content of the Component 3 religion studied may be used by candidates in Components 1 and 2 where it is appropriate</a:t>
                      </a:r>
                      <a:r>
                        <a:rPr lang="en-GB" sz="1400" baseline="0" dirty="0"/>
                        <a:t> to do so e.g. </a:t>
                      </a:r>
                      <a:r>
                        <a:rPr lang="en-GB" sz="1400" baseline="0"/>
                        <a:t>in </a:t>
                      </a:r>
                      <a:r>
                        <a:rPr lang="en-GB" sz="1400" baseline="0" dirty="0"/>
                        <a:t>the c. questions of Component 1 which ask for two perspectives and also in certain d. questions of Components 1 and 2 where relevant i.e. where the questions lends themselves to including perspectives from other religions</a:t>
                      </a:r>
                      <a:endParaRPr lang="en-GB"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5"/>
                  </a:ext>
                </a:extLst>
              </a:tr>
              <a:tr h="335149">
                <a:tc>
                  <a:txBody>
                    <a:bodyPr/>
                    <a:lstStyle/>
                    <a:p>
                      <a:r>
                        <a:rPr lang="en-GB" sz="1400" dirty="0"/>
                        <a:t>6</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Question d. is </a:t>
                      </a:r>
                      <a:r>
                        <a:rPr lang="en-GB" sz="1400" b="1" dirty="0"/>
                        <a:t>the only question </a:t>
                      </a:r>
                      <a:r>
                        <a:rPr lang="en-GB" sz="1400" dirty="0"/>
                        <a:t>that targets Assessment Objective 2 (analyse and evaluate)    </a:t>
                      </a:r>
                      <a:endParaRPr lang="en-GB" sz="1400" b="1"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6"/>
                  </a:ext>
                </a:extLst>
              </a:tr>
              <a:tr h="508172">
                <a:tc>
                  <a:txBody>
                    <a:bodyPr/>
                    <a:lstStyle/>
                    <a:p>
                      <a:r>
                        <a:rPr lang="en-GB" sz="1400" dirty="0"/>
                        <a:t>7</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a:t>ONLY</a:t>
                      </a:r>
                      <a:r>
                        <a:rPr lang="en-GB" sz="1400" dirty="0"/>
                        <a:t> Question 2d. of Component 1 in Route A (i.e. Life</a:t>
                      </a:r>
                      <a:r>
                        <a:rPr lang="en-GB" sz="1400" baseline="0" dirty="0"/>
                        <a:t> and Death</a:t>
                      </a:r>
                      <a:r>
                        <a:rPr lang="en-GB" sz="1400" dirty="0"/>
                        <a:t>) demands the inclusion of </a:t>
                      </a:r>
                      <a:r>
                        <a:rPr lang="en-GB" sz="1400" b="1" dirty="0"/>
                        <a:t>non-religious beliefs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7"/>
                  </a:ext>
                </a:extLst>
              </a:tr>
              <a:tr h="508172">
                <a:tc>
                  <a:txBody>
                    <a:bodyPr/>
                    <a:lstStyle/>
                    <a:p>
                      <a:r>
                        <a:rPr lang="en-GB" sz="1400" dirty="0"/>
                        <a:t>8</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All d. questions can include non-religious beliefs  (‘religion AND belief…’) </a:t>
                      </a:r>
                      <a:r>
                        <a:rPr lang="en-GB" sz="1400" b="1" dirty="0"/>
                        <a:t>as long as it is appropriate to the question asked</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8"/>
                  </a:ext>
                </a:extLst>
              </a:tr>
              <a:tr h="508172">
                <a:tc>
                  <a:txBody>
                    <a:bodyPr/>
                    <a:lstStyle/>
                    <a:p>
                      <a:r>
                        <a:rPr lang="en-GB" sz="1400" dirty="0"/>
                        <a:t>9</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The d. questions must show evaluation and reach judgements about the statement</a:t>
                      </a:r>
                      <a:r>
                        <a:rPr lang="en-GB" sz="1400" baseline="0" dirty="0"/>
                        <a:t> and </a:t>
                      </a:r>
                      <a:r>
                        <a:rPr lang="en-GB" sz="1400" b="1" baseline="0" dirty="0"/>
                        <a:t>not </a:t>
                      </a:r>
                      <a:r>
                        <a:rPr lang="en-GB" sz="1400" baseline="0" dirty="0"/>
                        <a:t>just be like a Component 1 c. response i.e. two explanations </a:t>
                      </a:r>
                      <a:endParaRPr lang="en-GB"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9"/>
                  </a:ext>
                </a:extLst>
              </a:tr>
              <a:tr h="335149">
                <a:tc>
                  <a:txBody>
                    <a:bodyPr/>
                    <a:lstStyle/>
                    <a:p>
                      <a:r>
                        <a:rPr lang="en-GB" sz="1400" dirty="0"/>
                        <a:t>10</a:t>
                      </a:r>
                      <a:endParaRPr lang="en-GB" sz="1400" dirty="0">
                        <a:solidFill>
                          <a:srgbClr val="E75306"/>
                        </a:solidFill>
                      </a:endParaRPr>
                    </a:p>
                  </a:txBody>
                  <a:tcPr anchor="ctr"/>
                </a:tc>
                <a:tc>
                  <a:txBody>
                    <a:bodyPr/>
                    <a:lstStyle/>
                    <a:p>
                      <a:r>
                        <a:rPr lang="en-GB" sz="1400" dirty="0"/>
                        <a:t>Personal responses that </a:t>
                      </a:r>
                      <a:r>
                        <a:rPr lang="en-GB" sz="1400" u="sng" dirty="0"/>
                        <a:t>ALSO</a:t>
                      </a:r>
                      <a:r>
                        <a:rPr lang="en-GB" sz="1400" dirty="0"/>
                        <a:t> fulfil one or more of the criteria in the marking bands will be credited.</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10"/>
                  </a:ext>
                </a:extLst>
              </a:tr>
              <a:tr h="335149">
                <a:tc>
                  <a:txBody>
                    <a:bodyPr/>
                    <a:lstStyle/>
                    <a:p>
                      <a:r>
                        <a:rPr lang="en-GB" sz="1400" dirty="0"/>
                        <a:t>11</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Responses that offer no personal opinion will be credited</a:t>
                      </a:r>
                      <a:r>
                        <a:rPr lang="en-GB" sz="1400" baseline="0" dirty="0"/>
                        <a:t> as long as the evaluation is clear to see.</a:t>
                      </a:r>
                      <a:endParaRPr lang="en-GB" sz="1400" b="1"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81078343"/>
              </p:ext>
            </p:extLst>
          </p:nvPr>
        </p:nvGraphicFramePr>
        <p:xfrm>
          <a:off x="287155" y="922946"/>
          <a:ext cx="8568265" cy="5765800"/>
        </p:xfrm>
        <a:graphic>
          <a:graphicData uri="http://schemas.openxmlformats.org/drawingml/2006/table">
            <a:tbl>
              <a:tblPr firstRow="1" bandRow="1">
                <a:tableStyleId>{93296810-A885-4BE3-A3E7-6D5BEEA58F35}</a:tableStyleId>
              </a:tblPr>
              <a:tblGrid>
                <a:gridCol w="397934">
                  <a:extLst>
                    <a:ext uri="{9D8B030D-6E8A-4147-A177-3AD203B41FA5}">
                      <a16:colId xmlns:a16="http://schemas.microsoft.com/office/drawing/2014/main" val="20000"/>
                    </a:ext>
                  </a:extLst>
                </a:gridCol>
                <a:gridCol w="7535333">
                  <a:extLst>
                    <a:ext uri="{9D8B030D-6E8A-4147-A177-3AD203B41FA5}">
                      <a16:colId xmlns:a16="http://schemas.microsoft.com/office/drawing/2014/main" val="20001"/>
                    </a:ext>
                  </a:extLst>
                </a:gridCol>
                <a:gridCol w="634998">
                  <a:extLst>
                    <a:ext uri="{9D8B030D-6E8A-4147-A177-3AD203B41FA5}">
                      <a16:colId xmlns:a16="http://schemas.microsoft.com/office/drawing/2014/main" val="20002"/>
                    </a:ext>
                  </a:extLst>
                </a:gridCol>
              </a:tblGrid>
              <a:tr h="370840">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a:t>Summary</a:t>
                      </a: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tc hMerge="1">
                  <a:txBody>
                    <a:bodyPr/>
                    <a:lstStyle/>
                    <a:p>
                      <a:endParaRPr lang="en-GB" sz="1400" dirty="0"/>
                    </a:p>
                  </a:txBody>
                  <a:tcPr/>
                </a:tc>
                <a:extLst>
                  <a:ext uri="{0D108BD9-81ED-4DB2-BD59-A6C34878D82A}">
                    <a16:rowId xmlns:a16="http://schemas.microsoft.com/office/drawing/2014/main" val="10000"/>
                  </a:ext>
                </a:extLst>
              </a:tr>
              <a:tr h="370840">
                <a:tc>
                  <a:txBody>
                    <a:bodyPr/>
                    <a:lstStyle/>
                    <a:p>
                      <a:r>
                        <a:rPr lang="en-GB" sz="1400" dirty="0"/>
                        <a:t>12</a:t>
                      </a:r>
                      <a:endParaRPr lang="en-GB" sz="1400" dirty="0">
                        <a:solidFill>
                          <a:srgbClr val="E75306"/>
                        </a:solidFill>
                      </a:endParaRPr>
                    </a:p>
                  </a:txBody>
                  <a:tcPr anchor="ctr"/>
                </a:tc>
                <a:tc>
                  <a:txBody>
                    <a:bodyPr/>
                    <a:lstStyle/>
                    <a:p>
                      <a:r>
                        <a:rPr lang="en-GB" sz="1400" dirty="0"/>
                        <a:t>Sources of wisdom and authority include figures of authority as well as references to sacred and important texts.  Relevant</a:t>
                      </a:r>
                      <a:r>
                        <a:rPr lang="en-GB" sz="1400" baseline="0" dirty="0"/>
                        <a:t> and accurate references to sources of wisdom and authority that </a:t>
                      </a:r>
                      <a:r>
                        <a:rPr lang="en-GB" sz="1400" b="0" baseline="0" dirty="0"/>
                        <a:t>do NOT </a:t>
                      </a:r>
                      <a:r>
                        <a:rPr lang="en-GB" sz="1400" baseline="0" dirty="0"/>
                        <a:t>appear in the specification content </a:t>
                      </a:r>
                      <a:r>
                        <a:rPr lang="en-GB" sz="1400" b="1" baseline="0" dirty="0"/>
                        <a:t>will</a:t>
                      </a:r>
                      <a:r>
                        <a:rPr lang="en-GB" sz="1400" baseline="0" dirty="0"/>
                        <a:t> also be credited.</a:t>
                      </a:r>
                      <a:endParaRPr lang="en-GB"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1"/>
                  </a:ext>
                </a:extLst>
              </a:tr>
              <a:tr h="370840">
                <a:tc>
                  <a:txBody>
                    <a:bodyPr/>
                    <a:lstStyle/>
                    <a:p>
                      <a:r>
                        <a:rPr lang="en-GB" sz="1400" dirty="0"/>
                        <a:t>13</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References to specific passages (e.g. John 1:14) are not necessary and </a:t>
                      </a:r>
                      <a:r>
                        <a:rPr lang="en-GB" sz="1400" b="1" dirty="0"/>
                        <a:t>will not gain extra credit.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2"/>
                  </a:ext>
                </a:extLst>
              </a:tr>
              <a:tr h="370840">
                <a:tc>
                  <a:txBody>
                    <a:bodyPr/>
                    <a:lstStyle/>
                    <a:p>
                      <a:r>
                        <a:rPr lang="en-GB" sz="1400" dirty="0"/>
                        <a:t>14</a:t>
                      </a:r>
                      <a:endParaRPr lang="en-GB" sz="1400" dirty="0">
                        <a:solidFill>
                          <a:srgbClr val="E75306"/>
                        </a:solidFill>
                      </a:endParaRPr>
                    </a:p>
                  </a:txBody>
                  <a:tcPr anchor="ctr"/>
                </a:tc>
                <a:tc>
                  <a:txBody>
                    <a:bodyPr/>
                    <a:lstStyle/>
                    <a:p>
                      <a:r>
                        <a:rPr lang="en-GB" sz="1400" dirty="0"/>
                        <a:t>Teachings and texts </a:t>
                      </a:r>
                      <a:r>
                        <a:rPr lang="en-GB" sz="1400" b="1" dirty="0"/>
                        <a:t>do not need </a:t>
                      </a:r>
                      <a:r>
                        <a:rPr lang="en-GB" sz="1400" dirty="0"/>
                        <a:t>to be quoted directly, an </a:t>
                      </a:r>
                      <a:r>
                        <a:rPr lang="en-GB" sz="1400" b="1" dirty="0"/>
                        <a:t>accurate</a:t>
                      </a:r>
                      <a:r>
                        <a:rPr lang="en-GB" sz="1400" dirty="0"/>
                        <a:t> paraphrase, used </a:t>
                      </a:r>
                      <a:r>
                        <a:rPr lang="en-GB" sz="1400" b="1" dirty="0"/>
                        <a:t>appropriately,</a:t>
                      </a:r>
                      <a:r>
                        <a:rPr lang="en-GB" sz="1400" dirty="0"/>
                        <a:t> will be equally credit-worthy. </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3"/>
                  </a:ext>
                </a:extLst>
              </a:tr>
              <a:tr h="370840">
                <a:tc>
                  <a:txBody>
                    <a:bodyPr/>
                    <a:lstStyle/>
                    <a:p>
                      <a:r>
                        <a:rPr lang="en-GB" sz="1400" dirty="0"/>
                        <a:t>15</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The lines do </a:t>
                      </a:r>
                      <a:r>
                        <a:rPr lang="en-GB" sz="1400" b="1" dirty="0"/>
                        <a:t>not </a:t>
                      </a:r>
                      <a:r>
                        <a:rPr lang="en-GB" sz="1400" dirty="0"/>
                        <a:t>have to be filled; quality always matters more than quantity or including a prescribed number of points.  Black pen should be used, but blue will also be accepted.</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4"/>
                  </a:ext>
                </a:extLst>
              </a:tr>
              <a:tr h="370840">
                <a:tc>
                  <a:txBody>
                    <a:bodyPr/>
                    <a:lstStyle/>
                    <a:p>
                      <a:r>
                        <a:rPr lang="en-GB" sz="1400" dirty="0"/>
                        <a:t>16</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Positive marking will be employed.  This means that completely incorrect or irrelevant content</a:t>
                      </a:r>
                      <a:r>
                        <a:rPr lang="en-GB" sz="1400" baseline="0" dirty="0"/>
                        <a:t> in candidates’ </a:t>
                      </a:r>
                      <a:r>
                        <a:rPr lang="en-GB" sz="1400" dirty="0"/>
                        <a:t> responses</a:t>
                      </a:r>
                      <a:r>
                        <a:rPr lang="en-GB" sz="1400" baseline="0" dirty="0"/>
                        <a:t> will be ignored rather than penalised.</a:t>
                      </a:r>
                      <a:endParaRPr lang="en-GB"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5"/>
                  </a:ext>
                </a:extLst>
              </a:tr>
              <a:tr h="370840">
                <a:tc>
                  <a:txBody>
                    <a:bodyPr/>
                    <a:lstStyle/>
                    <a:p>
                      <a:r>
                        <a:rPr lang="en-GB" sz="1400" dirty="0"/>
                        <a:t>17</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a:t>No exam board can predict grade boundaries</a:t>
                      </a:r>
                      <a:r>
                        <a:rPr lang="en-GB" sz="1400" dirty="0"/>
                        <a:t> or equate levels to grades before the first examinations series. The </a:t>
                      </a:r>
                      <a:r>
                        <a:rPr lang="en-GB" sz="1400" dirty="0" err="1"/>
                        <a:t>Ofqual</a:t>
                      </a:r>
                      <a:r>
                        <a:rPr lang="en-GB" sz="1400" dirty="0"/>
                        <a:t> website</a:t>
                      </a:r>
                      <a:r>
                        <a:rPr lang="en-GB" sz="1400" baseline="0" dirty="0"/>
                        <a:t> provides some guidance. </a:t>
                      </a:r>
                      <a:endParaRPr lang="en-GB" sz="1400" b="1"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6"/>
                  </a:ext>
                </a:extLst>
              </a:tr>
              <a:tr h="370840">
                <a:tc>
                  <a:txBody>
                    <a:bodyPr/>
                    <a:lstStyle/>
                    <a:p>
                      <a:r>
                        <a:rPr lang="en-GB" sz="1400" dirty="0"/>
                        <a:t>18</a:t>
                      </a:r>
                      <a:endParaRPr lang="en-GB" sz="1400" dirty="0">
                        <a:solidFill>
                          <a:srgbClr val="E75306"/>
                        </a:solidFill>
                      </a:endParaRPr>
                    </a:p>
                  </a:txBody>
                  <a:tcPr anchor="ctr"/>
                </a:tc>
                <a:tc>
                  <a:txBody>
                    <a:bodyPr/>
                    <a:lstStyle/>
                    <a:p>
                      <a:r>
                        <a:rPr lang="en-GB" sz="1400" dirty="0"/>
                        <a:t>Further SAMs questions </a:t>
                      </a:r>
                      <a:r>
                        <a:rPr lang="en-GB" sz="1400" b="1" dirty="0"/>
                        <a:t>cannot be produced</a:t>
                      </a:r>
                      <a:r>
                        <a:rPr lang="en-GB" sz="1400" b="1" baseline="0" dirty="0"/>
                        <a:t> </a:t>
                      </a:r>
                      <a:r>
                        <a:rPr lang="en-GB" sz="1400" baseline="0" dirty="0"/>
                        <a:t>because it will limit the questions we can use in ‘live’ papers.   </a:t>
                      </a:r>
                      <a:r>
                        <a:rPr lang="en-GB" sz="1400" baseline="0" dirty="0" err="1"/>
                        <a:t>Eduqas</a:t>
                      </a:r>
                      <a:r>
                        <a:rPr lang="en-GB" sz="1400" baseline="0" dirty="0"/>
                        <a:t> suggests ‘tweaking’ past paper questions.</a:t>
                      </a:r>
                      <a:endParaRPr lang="en-GB"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7"/>
                  </a:ext>
                </a:extLst>
              </a:tr>
              <a:tr h="370840">
                <a:tc>
                  <a:txBody>
                    <a:bodyPr/>
                    <a:lstStyle/>
                    <a:p>
                      <a:r>
                        <a:rPr lang="en-GB" sz="1400" dirty="0"/>
                        <a:t>19</a:t>
                      </a:r>
                      <a:endParaRPr lang="en-GB" sz="1400" dirty="0">
                        <a:solidFill>
                          <a:srgbClr val="E75306"/>
                        </a:solidFill>
                      </a:endParaRPr>
                    </a:p>
                  </a:txBody>
                  <a:tcPr anchor="ctr"/>
                </a:tc>
                <a:tc>
                  <a:txBody>
                    <a:bodyPr/>
                    <a:lstStyle/>
                    <a:p>
                      <a:r>
                        <a:rPr lang="en-GB" sz="1400" dirty="0"/>
                        <a:t>The criteria of the marking bands is all that will be used to reach judgements. A ‘best fit’ approach will be employed.</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8"/>
                  </a:ext>
                </a:extLst>
              </a:tr>
              <a:tr h="370840">
                <a:tc>
                  <a:txBody>
                    <a:bodyPr/>
                    <a:lstStyle/>
                    <a:p>
                      <a:r>
                        <a:rPr lang="en-GB" sz="1400" dirty="0"/>
                        <a:t>20</a:t>
                      </a:r>
                      <a:endParaRPr lang="en-GB" sz="1400" dirty="0">
                        <a:solidFill>
                          <a:srgbClr val="E75306"/>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i="0" dirty="0" err="1"/>
                        <a:t>SPaG</a:t>
                      </a:r>
                      <a:r>
                        <a:rPr lang="en-GB" sz="1400" b="1" i="0" dirty="0"/>
                        <a:t> marks will be applied to </a:t>
                      </a:r>
                      <a:r>
                        <a:rPr lang="en-GB" sz="1400" b="1" i="0" u="sng" dirty="0"/>
                        <a:t>the first d. questions </a:t>
                      </a:r>
                      <a:r>
                        <a:rPr lang="en-GB" sz="1400" b="1" i="0" dirty="0"/>
                        <a:t>of Components 1 and 2 </a:t>
                      </a:r>
                      <a:r>
                        <a:rPr lang="en-GB" sz="1400" b="1" i="0" u="sng" dirty="0"/>
                        <a:t>only</a:t>
                      </a:r>
                      <a:r>
                        <a:rPr lang="en-GB" sz="1400" b="1" i="0" dirty="0"/>
                        <a:t>   </a:t>
                      </a:r>
                      <a:r>
                        <a:rPr lang="en-GB" sz="1400" dirty="0"/>
                        <a:t>(6×2=12 marks). One or two minor errors could</a:t>
                      </a:r>
                      <a:r>
                        <a:rPr lang="en-GB" sz="1400" baseline="0" dirty="0"/>
                        <a:t> still be awarded full </a:t>
                      </a:r>
                      <a:r>
                        <a:rPr lang="en-GB" sz="1400" baseline="0" dirty="0" err="1"/>
                        <a:t>SPaG</a:t>
                      </a:r>
                      <a:r>
                        <a:rPr lang="en-GB" sz="1400" baseline="0" dirty="0"/>
                        <a:t> marks but completely irrelevant and/or completely inaccurate content cannot be awarded </a:t>
                      </a:r>
                      <a:r>
                        <a:rPr lang="en-GB" sz="1400" baseline="0" dirty="0" err="1"/>
                        <a:t>SPaG</a:t>
                      </a:r>
                      <a:r>
                        <a:rPr lang="en-GB" sz="1400" baseline="0" dirty="0"/>
                        <a:t> marks. Slight differences in spelling of non-English words will still be credited e.g. Hebrew words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dirty="0"/>
                        <a:t>TRUE</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36704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1014055"/>
            <a:ext cx="8783782" cy="5636228"/>
          </a:xfrm>
        </p:spPr>
        <p:txBody>
          <a:bodyPr>
            <a:normAutofit fontScale="92500"/>
          </a:bodyPr>
          <a:lstStyle/>
          <a:p>
            <a:pPr fontAlgn="t"/>
            <a:r>
              <a:rPr lang="en-US" b="1" dirty="0"/>
              <a:t>Here are some useful links</a:t>
            </a:r>
          </a:p>
          <a:p>
            <a:pPr fontAlgn="t"/>
            <a:r>
              <a:rPr lang="en-US" dirty="0"/>
              <a:t>GCSE RS website: </a:t>
            </a:r>
            <a:r>
              <a:rPr lang="en-GB" dirty="0">
                <a:hlinkClick r:id="rId3"/>
              </a:rPr>
              <a:t>https://www.eduqas.co.uk/qualifications/religious-studies-gcse/#tab_overview</a:t>
            </a:r>
            <a:endParaRPr lang="en-GB" dirty="0"/>
          </a:p>
          <a:p>
            <a:pPr fontAlgn="t"/>
            <a:r>
              <a:rPr lang="en-GB" dirty="0"/>
              <a:t>Free on-line resources: </a:t>
            </a:r>
            <a:r>
              <a:rPr lang="en-GB" dirty="0">
                <a:hlinkClick r:id="rId4"/>
              </a:rPr>
              <a:t>https://resources.eduqas.co.uk/Pages/ResourceByArgs.aspx?subId=26&amp;lvlId=2</a:t>
            </a:r>
            <a:endParaRPr lang="en-GB" dirty="0"/>
          </a:p>
          <a:p>
            <a:pPr fontAlgn="t"/>
            <a:r>
              <a:rPr lang="en-GB" dirty="0"/>
              <a:t>On-line exam review (OER): </a:t>
            </a:r>
            <a:r>
              <a:rPr lang="en-GB" dirty="0">
                <a:hlinkClick r:id="rId5"/>
              </a:rPr>
              <a:t>https://oer.eduqas.co.uk/Pages/ProjectByArgs.aspx?subId=57&amp;lvlId=2</a:t>
            </a:r>
            <a:endParaRPr lang="en-GB" dirty="0"/>
          </a:p>
          <a:p>
            <a:pPr fontAlgn="t"/>
            <a:r>
              <a:rPr lang="en-GB" dirty="0"/>
              <a:t>Guidance for Teaching: </a:t>
            </a:r>
            <a:r>
              <a:rPr lang="en-GB" dirty="0">
                <a:hlinkClick r:id="rId6"/>
              </a:rPr>
              <a:t>https://www.eduqas.co.uk/media/jj5ottgk/wjec-eduqas-gcse-9-1-religious-studies-a-guidance-for-teaching.pdf</a:t>
            </a:r>
            <a:endParaRPr lang="en-GB" dirty="0"/>
          </a:p>
          <a:p>
            <a:pPr fontAlgn="t"/>
            <a:r>
              <a:rPr lang="en-GB" dirty="0"/>
              <a:t>Past Papers &amp; Mark Schemes: </a:t>
            </a:r>
            <a:r>
              <a:rPr lang="en-GB" dirty="0">
                <a:hlinkClick r:id="rId7"/>
              </a:rPr>
              <a:t>https://www.eduqas.co.uk/qualifications/religious-studies-gcse/#tab_pastpapers</a:t>
            </a:r>
            <a:endParaRPr lang="en-US" dirty="0"/>
          </a:p>
        </p:txBody>
      </p:sp>
      <p:sp>
        <p:nvSpPr>
          <p:cNvPr id="4" name="TextBox 3">
            <a:extLst>
              <a:ext uri="{FF2B5EF4-FFF2-40B4-BE49-F238E27FC236}">
                <a16:creationId xmlns:a16="http://schemas.microsoft.com/office/drawing/2014/main" id="{641CA2C5-6513-4AB3-804B-65F0E48B6B58}"/>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Website &amp; Resources</a:t>
            </a:r>
          </a:p>
        </p:txBody>
      </p:sp>
    </p:spTree>
    <p:extLst>
      <p:ext uri="{BB962C8B-B14F-4D97-AF65-F5344CB8AC3E}">
        <p14:creationId xmlns:p14="http://schemas.microsoft.com/office/powerpoint/2010/main" val="1231665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25408" y="255151"/>
            <a:ext cx="8795321" cy="5262979"/>
          </a:xfrm>
          <a:prstGeom prst="rect">
            <a:avLst/>
          </a:prstGeom>
          <a:noFill/>
        </p:spPr>
        <p:txBody>
          <a:bodyPr wrap="square" rtlCol="0">
            <a:spAutoFit/>
          </a:bodyPr>
          <a:lstStyle/>
          <a:p>
            <a:pPr fontAlgn="base">
              <a:spcBef>
                <a:spcPct val="0"/>
              </a:spcBef>
              <a:spcAft>
                <a:spcPct val="0"/>
              </a:spcAft>
            </a:pPr>
            <a:r>
              <a:rPr lang="en-GB" sz="2800" dirty="0">
                <a:solidFill>
                  <a:schemeClr val="bg1"/>
                </a:solidFill>
                <a:ea typeface="ＭＳ Ｐゴシック" pitchFamily="1" charset="-128"/>
              </a:rPr>
              <a:t>Regional representatives:</a:t>
            </a:r>
          </a:p>
          <a:p>
            <a:pPr fontAlgn="base">
              <a:spcBef>
                <a:spcPct val="0"/>
              </a:spcBef>
              <a:spcAft>
                <a:spcPct val="0"/>
              </a:spcAft>
            </a:pPr>
            <a:r>
              <a:rPr lang="en-GB" sz="2800" dirty="0">
                <a:solidFill>
                  <a:schemeClr val="bg1"/>
                </a:solidFill>
                <a:ea typeface="ＭＳ Ｐゴシック" pitchFamily="1" charset="-128"/>
              </a:rPr>
              <a:t>Dave Jones (South, South West and Midlands) </a:t>
            </a:r>
          </a:p>
          <a:p>
            <a:pPr fontAlgn="base">
              <a:spcBef>
                <a:spcPct val="0"/>
              </a:spcBef>
              <a:spcAft>
                <a:spcPct val="0"/>
              </a:spcAft>
            </a:pPr>
            <a:r>
              <a:rPr lang="en-GB" sz="2800" dirty="0">
                <a:solidFill>
                  <a:schemeClr val="bg1"/>
                </a:solidFill>
                <a:ea typeface="ＭＳ Ｐゴシック" pitchFamily="1" charset="-128"/>
                <a:hlinkClick r:id="rId4">
                  <a:extLst>
                    <a:ext uri="{A12FA001-AC4F-418D-AE19-62706E023703}">
                      <ahyp:hlinkClr xmlns:ahyp="http://schemas.microsoft.com/office/drawing/2018/hyperlinkcolor" val="tx"/>
                    </a:ext>
                  </a:extLst>
                </a:hlinkClick>
              </a:rPr>
              <a:t>davidr.jones@eduqas.co.uk</a:t>
            </a:r>
            <a:r>
              <a:rPr lang="en-GB" sz="2800" dirty="0">
                <a:solidFill>
                  <a:schemeClr val="bg1"/>
                </a:solidFill>
                <a:ea typeface="ＭＳ Ｐゴシック" pitchFamily="1" charset="-128"/>
              </a:rPr>
              <a:t> </a:t>
            </a:r>
          </a:p>
          <a:p>
            <a:pPr fontAlgn="base">
              <a:spcBef>
                <a:spcPct val="0"/>
              </a:spcBef>
              <a:spcAft>
                <a:spcPct val="0"/>
              </a:spcAft>
            </a:pPr>
            <a:r>
              <a:rPr lang="en-GB" sz="2800" dirty="0">
                <a:solidFill>
                  <a:schemeClr val="bg1"/>
                </a:solidFill>
                <a:ea typeface="ＭＳ Ｐゴシック" pitchFamily="1" charset="-128"/>
              </a:rPr>
              <a:t>Catherine Oldham (North)</a:t>
            </a:r>
          </a:p>
          <a:p>
            <a:pPr fontAlgn="base">
              <a:spcBef>
                <a:spcPct val="0"/>
              </a:spcBef>
              <a:spcAft>
                <a:spcPct val="0"/>
              </a:spcAft>
            </a:pPr>
            <a:r>
              <a:rPr lang="en-GB" sz="2800" dirty="0">
                <a:solidFill>
                  <a:schemeClr val="bg1"/>
                </a:solidFill>
                <a:hlinkClick r:id="rId5">
                  <a:extLst>
                    <a:ext uri="{A12FA001-AC4F-418D-AE19-62706E023703}">
                      <ahyp:hlinkClr xmlns:ahyp="http://schemas.microsoft.com/office/drawing/2018/hyperlinkcolor" val="tx"/>
                    </a:ext>
                  </a:extLst>
                </a:hlinkClick>
              </a:rPr>
              <a:t>catherine.oldham@eduqas.co.uk</a:t>
            </a:r>
            <a:endParaRPr lang="en-GB" sz="2800" dirty="0">
              <a:solidFill>
                <a:schemeClr val="bg1"/>
              </a:solidFill>
            </a:endParaRPr>
          </a:p>
          <a:p>
            <a:pPr fontAlgn="base">
              <a:spcBef>
                <a:spcPct val="0"/>
              </a:spcBef>
              <a:spcAft>
                <a:spcPct val="0"/>
              </a:spcAft>
            </a:pPr>
            <a:r>
              <a:rPr lang="en-GB" sz="2800" dirty="0">
                <a:solidFill>
                  <a:schemeClr val="bg1"/>
                </a:solidFill>
              </a:rPr>
              <a:t>Ant Fleming (South East) </a:t>
            </a:r>
          </a:p>
          <a:p>
            <a:pPr fontAlgn="base">
              <a:spcBef>
                <a:spcPct val="0"/>
              </a:spcBef>
              <a:spcAft>
                <a:spcPct val="0"/>
              </a:spcAft>
            </a:pPr>
            <a:r>
              <a:rPr lang="en-GB" sz="2800" dirty="0">
                <a:solidFill>
                  <a:schemeClr val="bg1"/>
                </a:solidFill>
                <a:hlinkClick r:id="rId6">
                  <a:extLst>
                    <a:ext uri="{A12FA001-AC4F-418D-AE19-62706E023703}">
                      <ahyp:hlinkClr xmlns:ahyp="http://schemas.microsoft.com/office/drawing/2018/hyperlinkcolor" val="tx"/>
                    </a:ext>
                  </a:extLst>
                </a:hlinkClick>
              </a:rPr>
              <a:t>anthony.fleming@eduqas.co.uk</a:t>
            </a:r>
            <a:r>
              <a:rPr lang="en-GB" sz="2800" dirty="0">
                <a:solidFill>
                  <a:schemeClr val="bg1"/>
                </a:solidFill>
              </a:rPr>
              <a:t> </a:t>
            </a:r>
          </a:p>
          <a:p>
            <a:pPr fontAlgn="base">
              <a:spcBef>
                <a:spcPct val="0"/>
              </a:spcBef>
              <a:spcAft>
                <a:spcPct val="0"/>
              </a:spcAft>
            </a:pPr>
            <a:r>
              <a:rPr lang="en-GB" sz="2800" dirty="0">
                <a:solidFill>
                  <a:schemeClr val="bg1"/>
                </a:solidFill>
                <a:ea typeface="ＭＳ Ｐゴシック" pitchFamily="1" charset="-128"/>
              </a:rPr>
              <a:t>Dave Evans (North West)</a:t>
            </a:r>
          </a:p>
          <a:p>
            <a:pPr fontAlgn="base">
              <a:spcBef>
                <a:spcPct val="0"/>
              </a:spcBef>
              <a:spcAft>
                <a:spcPct val="0"/>
              </a:spcAft>
            </a:pPr>
            <a:r>
              <a:rPr lang="en-GB" sz="2800" dirty="0">
                <a:solidFill>
                  <a:schemeClr val="bg1"/>
                </a:solidFill>
                <a:ea typeface="ＭＳ Ｐゴシック" pitchFamily="1" charset="-128"/>
                <a:hlinkClick r:id="rId7">
                  <a:extLst>
                    <a:ext uri="{A12FA001-AC4F-418D-AE19-62706E023703}">
                      <ahyp:hlinkClr xmlns:ahyp="http://schemas.microsoft.com/office/drawing/2018/hyperlinkcolor" val="tx"/>
                    </a:ext>
                  </a:extLst>
                </a:hlinkClick>
              </a:rPr>
              <a:t>david.evans@wjec.co.uk</a:t>
            </a:r>
            <a:r>
              <a:rPr lang="en-GB" sz="2800" dirty="0">
                <a:solidFill>
                  <a:schemeClr val="bg1"/>
                </a:solidFill>
                <a:ea typeface="ＭＳ Ｐゴシック" pitchFamily="1" charset="-128"/>
              </a:rPr>
              <a:t> </a:t>
            </a:r>
          </a:p>
          <a:p>
            <a:pPr fontAlgn="base">
              <a:spcBef>
                <a:spcPct val="0"/>
              </a:spcBef>
              <a:spcAft>
                <a:spcPct val="0"/>
              </a:spcAft>
            </a:pPr>
            <a:endParaRPr lang="en-GB" sz="2800" dirty="0">
              <a:solidFill>
                <a:schemeClr val="bg1"/>
              </a:solidFill>
              <a:ea typeface="ＭＳ Ｐゴシック" pitchFamily="1" charset="-128"/>
            </a:endParaRPr>
          </a:p>
          <a:p>
            <a:pPr fontAlgn="base">
              <a:spcBef>
                <a:spcPct val="0"/>
              </a:spcBef>
              <a:spcAft>
                <a:spcPct val="0"/>
              </a:spcAft>
            </a:pPr>
            <a:r>
              <a:rPr lang="en-GB" sz="2800" dirty="0">
                <a:solidFill>
                  <a:schemeClr val="bg1"/>
                </a:solidFill>
                <a:ea typeface="ＭＳ Ｐゴシック" pitchFamily="1" charset="-128"/>
              </a:rPr>
              <a:t>Eduqas GCSE Religious Studies team:</a:t>
            </a:r>
          </a:p>
          <a:p>
            <a:pPr fontAlgn="base">
              <a:spcBef>
                <a:spcPct val="0"/>
              </a:spcBef>
              <a:spcAft>
                <a:spcPct val="0"/>
              </a:spcAft>
            </a:pPr>
            <a:r>
              <a:rPr lang="en-GB" sz="2800" u="sng" dirty="0">
                <a:solidFill>
                  <a:schemeClr val="bg1"/>
                </a:solidFill>
                <a:ea typeface="ＭＳ Ｐゴシック" pitchFamily="1" charset="-128"/>
              </a:rPr>
              <a:t>GCSEReligiousStudies@eduqas.co.uk</a:t>
            </a:r>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461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Tools and Systems\Educational Support\Marketing and Communications\Jay\Banners\Power Point\EDUQAS-POWERPOINThea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192" y="1308919"/>
            <a:ext cx="6160160" cy="483530"/>
          </a:xfrm>
          <a:prstGeom prst="rect">
            <a:avLst/>
          </a:prstGeom>
          <a:noFill/>
        </p:spPr>
        <p:txBody>
          <a:bodyPr wrap="square" rtlCol="0">
            <a:spAutoFit/>
          </a:bodyPr>
          <a:lstStyle/>
          <a:p>
            <a:pPr>
              <a:lnSpc>
                <a:spcPct val="80000"/>
              </a:lnSpc>
            </a:pPr>
            <a:r>
              <a:rPr lang="en-GB" sz="3100" kern="1100" spc="-50" dirty="0">
                <a:solidFill>
                  <a:srgbClr val="DF3C06"/>
                </a:solidFill>
                <a:latin typeface="Gotham Rounded Book"/>
                <a:cs typeface="Gotham Rounded Book"/>
              </a:rPr>
              <a:t>Thank you </a:t>
            </a:r>
            <a:endParaRPr lang="en-US" sz="3100" kern="1100" spc="-50" dirty="0">
              <a:solidFill>
                <a:srgbClr val="DF3C06"/>
              </a:solidFill>
              <a:latin typeface="Gotham Rounded Book"/>
              <a:cs typeface="Gotham Rounded Book"/>
            </a:endParaRPr>
          </a:p>
        </p:txBody>
      </p:sp>
      <p:sp>
        <p:nvSpPr>
          <p:cNvPr id="8" name="TextBox 7"/>
          <p:cNvSpPr txBox="1"/>
          <p:nvPr/>
        </p:nvSpPr>
        <p:spPr>
          <a:xfrm>
            <a:off x="485064" y="2095508"/>
            <a:ext cx="8173872" cy="3046988"/>
          </a:xfrm>
          <a:prstGeom prst="rect">
            <a:avLst/>
          </a:prstGeom>
          <a:noFill/>
        </p:spPr>
        <p:txBody>
          <a:bodyPr wrap="square" rtlCol="0">
            <a:spAutoFit/>
          </a:bodyPr>
          <a:lstStyle/>
          <a:p>
            <a:pPr>
              <a:spcBef>
                <a:spcPts val="600"/>
              </a:spcBef>
            </a:pPr>
            <a:r>
              <a:rPr lang="en-US" sz="1800" dirty="0">
                <a:solidFill>
                  <a:prstClr val="black"/>
                </a:solidFill>
              </a:rPr>
              <a:t>Thank you for attending the Eduqas regional team online session today.  It would be very helpful if you could let us know your thoughts on the event by responding to the very brief survey here</a:t>
            </a:r>
            <a:r>
              <a:rPr lang="en-GB" dirty="0">
                <a:solidFill>
                  <a:prstClr val="black"/>
                </a:solidFill>
              </a:rPr>
              <a:t>:</a:t>
            </a:r>
            <a:endParaRPr lang="en-GB" u="sng" dirty="0">
              <a:solidFill>
                <a:prstClr val="black"/>
              </a:solidFill>
            </a:endParaRPr>
          </a:p>
          <a:p>
            <a:pPr>
              <a:spcBef>
                <a:spcPts val="600"/>
              </a:spcBef>
            </a:pPr>
            <a:endParaRPr lang="en-GB" sz="1800" u="sng" dirty="0">
              <a:solidFill>
                <a:prstClr val="black"/>
              </a:solidFill>
            </a:endParaRPr>
          </a:p>
          <a:p>
            <a:pPr>
              <a:spcBef>
                <a:spcPts val="600"/>
              </a:spcBef>
            </a:pPr>
            <a:endParaRPr lang="en-GB" sz="1800" u="sng" dirty="0">
              <a:solidFill>
                <a:prstClr val="black"/>
              </a:solidFill>
            </a:endParaRPr>
          </a:p>
          <a:p>
            <a:pPr>
              <a:spcBef>
                <a:spcPts val="600"/>
              </a:spcBef>
            </a:pPr>
            <a:r>
              <a:rPr lang="en-US" sz="1800" dirty="0">
                <a:solidFill>
                  <a:prstClr val="black"/>
                </a:solidFill>
              </a:rPr>
              <a:t>Find out about future sessions by following the Twitter hashtag #</a:t>
            </a:r>
            <a:r>
              <a:rPr lang="en-US" sz="1800" dirty="0" err="1">
                <a:solidFill>
                  <a:prstClr val="black"/>
                </a:solidFill>
              </a:rPr>
              <a:t>eduqasrepteam</a:t>
            </a:r>
            <a:endParaRPr lang="en-GB" sz="1800" dirty="0">
              <a:solidFill>
                <a:prstClr val="black"/>
              </a:solidFill>
            </a:endParaRPr>
          </a:p>
          <a:p>
            <a:pPr>
              <a:spcBef>
                <a:spcPts val="600"/>
              </a:spcBef>
            </a:pPr>
            <a:endParaRPr lang="en-GB" sz="1800" dirty="0">
              <a:solidFill>
                <a:prstClr val="black"/>
              </a:solidFill>
            </a:endParaRPr>
          </a:p>
          <a:p>
            <a:pPr>
              <a:spcBef>
                <a:spcPts val="600"/>
              </a:spcBef>
            </a:pPr>
            <a:r>
              <a:rPr lang="en-GB" b="1" i="1" dirty="0">
                <a:solidFill>
                  <a:prstClr val="black"/>
                </a:solidFill>
              </a:rPr>
              <a:t>Eduqas</a:t>
            </a:r>
            <a:r>
              <a:rPr lang="en-US" sz="1800" b="1" i="1" dirty="0">
                <a:solidFill>
                  <a:prstClr val="black"/>
                </a:solidFill>
              </a:rPr>
              <a:t> regional team: here to support you </a:t>
            </a:r>
            <a:endParaRPr lang="en-GB" sz="1800" b="1" i="1" dirty="0">
              <a:solidFill>
                <a:prstClr val="black"/>
              </a:solidFill>
            </a:endParaRPr>
          </a:p>
          <a:p>
            <a:pPr>
              <a:spcBef>
                <a:spcPts val="600"/>
              </a:spcBef>
            </a:pPr>
            <a:r>
              <a:rPr lang="en-US" sz="1800" dirty="0">
                <a:solidFill>
                  <a:prstClr val="black"/>
                </a:solidFill>
              </a:rPr>
              <a:t>Email </a:t>
            </a:r>
            <a:r>
              <a:rPr lang="en-US" sz="1800" dirty="0">
                <a:solidFill>
                  <a:prstClr val="black"/>
                </a:solidFill>
                <a:hlinkClick r:id="rId4"/>
              </a:rPr>
              <a:t>hugh.lester@wjec.co</a:t>
            </a:r>
            <a:r>
              <a:rPr lang="en-US" sz="1800">
                <a:solidFill>
                  <a:prstClr val="black"/>
                </a:solidFill>
                <a:hlinkClick r:id="rId4"/>
              </a:rPr>
              <a:t>.uk</a:t>
            </a:r>
            <a:r>
              <a:rPr lang="en-US" sz="1800">
                <a:solidFill>
                  <a:prstClr val="black"/>
                </a:solidFill>
              </a:rPr>
              <a:t>  </a:t>
            </a:r>
            <a:r>
              <a:rPr lang="en-US" sz="1800" dirty="0">
                <a:solidFill>
                  <a:prstClr val="black"/>
                </a:solidFill>
              </a:rPr>
              <a:t>to be put in touch with the rep for your area</a:t>
            </a:r>
            <a:endParaRPr lang="en-GB" dirty="0">
              <a:solidFill>
                <a:srgbClr val="7F7F7F"/>
              </a:solidFill>
              <a:cs typeface="Arial" panose="020B0604020202020204" pitchFamily="34" charset="0"/>
            </a:endParaRPr>
          </a:p>
        </p:txBody>
      </p:sp>
      <p:pic>
        <p:nvPicPr>
          <p:cNvPr id="4" name="Picture 3">
            <a:extLst>
              <a:ext uri="{FF2B5EF4-FFF2-40B4-BE49-F238E27FC236}">
                <a16:creationId xmlns:a16="http://schemas.microsoft.com/office/drawing/2014/main" id="{83829539-74AE-1E41-AEBD-630B53D797FD}"/>
              </a:ext>
            </a:extLst>
          </p:cNvPr>
          <p:cNvPicPr>
            <a:picLocks noChangeAspect="1"/>
          </p:cNvPicPr>
          <p:nvPr/>
        </p:nvPicPr>
        <p:blipFill>
          <a:blip r:embed="rId5"/>
          <a:stretch>
            <a:fillRect/>
          </a:stretch>
        </p:blipFill>
        <p:spPr>
          <a:xfrm>
            <a:off x="3898900" y="2762250"/>
            <a:ext cx="871242" cy="863023"/>
          </a:xfrm>
          <a:prstGeom prst="rect">
            <a:avLst/>
          </a:prstGeom>
        </p:spPr>
      </p:pic>
    </p:spTree>
    <p:extLst>
      <p:ext uri="{BB962C8B-B14F-4D97-AF65-F5344CB8AC3E}">
        <p14:creationId xmlns:p14="http://schemas.microsoft.com/office/powerpoint/2010/main" val="325251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E63F1C-DD4E-48DE-8BDC-7FCC6251A4EF}"/>
              </a:ext>
            </a:extLst>
          </p:cNvPr>
          <p:cNvPicPr/>
          <p:nvPr/>
        </p:nvPicPr>
        <p:blipFill rotWithShape="1">
          <a:blip r:embed="rId3"/>
          <a:srcRect l="32174" t="14418" r="33526" b="4274"/>
          <a:stretch/>
        </p:blipFill>
        <p:spPr bwMode="auto">
          <a:xfrm>
            <a:off x="1038688" y="1703548"/>
            <a:ext cx="2858610" cy="3945089"/>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5608195C-DA09-4C6F-9B83-B280594C1F15}"/>
              </a:ext>
            </a:extLst>
          </p:cNvPr>
          <p:cNvPicPr/>
          <p:nvPr/>
        </p:nvPicPr>
        <p:blipFill rotWithShape="1">
          <a:blip r:embed="rId4"/>
          <a:srcRect l="32174" t="14736" r="33658" b="4553"/>
          <a:stretch/>
        </p:blipFill>
        <p:spPr bwMode="auto">
          <a:xfrm>
            <a:off x="4778812" y="1899821"/>
            <a:ext cx="2858610" cy="3748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692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363"/>
            <a:ext cx="8229600" cy="5063734"/>
          </a:xfrm>
        </p:spPr>
        <p:txBody>
          <a:bodyPr>
            <a:normAutofit fontScale="92500" lnSpcReduction="10000"/>
          </a:bodyPr>
          <a:lstStyle/>
          <a:p>
            <a:pPr fontAlgn="t"/>
            <a:r>
              <a:rPr lang="en-US" b="1" dirty="0"/>
              <a:t>Component 1:Religious, Philosophical and Ethical Studies in the Modern World </a:t>
            </a:r>
          </a:p>
          <a:p>
            <a:pPr fontAlgn="t"/>
            <a:r>
              <a:rPr lang="en-US" dirty="0"/>
              <a:t>Written examination: 2 hours 50% of qualification </a:t>
            </a:r>
          </a:p>
          <a:p>
            <a:pPr fontAlgn="t"/>
            <a:r>
              <a:rPr lang="en-US" dirty="0"/>
              <a:t>Candidates will study the following four themes. All questions are compulsory. </a:t>
            </a:r>
          </a:p>
          <a:p>
            <a:pPr marL="342900" indent="-342900" fontAlgn="t">
              <a:buFont typeface="Arial" panose="020B0604020202020204" pitchFamily="34" charset="0"/>
              <a:buChar char="•"/>
            </a:pPr>
            <a:r>
              <a:rPr lang="en-US" dirty="0"/>
              <a:t>Theme 1:Issues of Relationships </a:t>
            </a:r>
          </a:p>
          <a:p>
            <a:pPr marL="342900" indent="-342900" fontAlgn="t">
              <a:buFont typeface="Arial" panose="020B0604020202020204" pitchFamily="34" charset="0"/>
              <a:buChar char="•"/>
            </a:pPr>
            <a:r>
              <a:rPr lang="en-US" dirty="0"/>
              <a:t>Theme 2:Issues of Life and Death </a:t>
            </a:r>
          </a:p>
          <a:p>
            <a:pPr marL="342900" indent="-342900" fontAlgn="t">
              <a:buFont typeface="Arial" panose="020B0604020202020204" pitchFamily="34" charset="0"/>
              <a:buChar char="•"/>
            </a:pPr>
            <a:r>
              <a:rPr lang="en-US" dirty="0"/>
              <a:t>Theme 3:Issues of Good and Evil </a:t>
            </a:r>
          </a:p>
          <a:p>
            <a:pPr marL="342900" indent="-342900" fontAlgn="t">
              <a:buFont typeface="Arial" panose="020B0604020202020204" pitchFamily="34" charset="0"/>
              <a:buChar char="•"/>
            </a:pPr>
            <a:r>
              <a:rPr lang="en-US" dirty="0"/>
              <a:t>Theme 4:Issues of Human Rights </a:t>
            </a:r>
          </a:p>
          <a:p>
            <a:pPr fontAlgn="t"/>
            <a:endParaRPr lang="en-US" dirty="0"/>
          </a:p>
          <a:p>
            <a:pPr fontAlgn="t"/>
            <a:r>
              <a:rPr lang="en-US" dirty="0"/>
              <a:t>This component will be assessed by compulsory questions focusing on knowledge, understanding and evaluation of the identified themes.</a:t>
            </a:r>
          </a:p>
        </p:txBody>
      </p:sp>
      <p:sp>
        <p:nvSpPr>
          <p:cNvPr id="4" name="TextBox 3">
            <a:extLst>
              <a:ext uri="{FF2B5EF4-FFF2-40B4-BE49-F238E27FC236}">
                <a16:creationId xmlns:a16="http://schemas.microsoft.com/office/drawing/2014/main" id="{DBE9DFBF-AB9D-48E7-B037-EB6CF93D4A8F}"/>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Full Course: Summary of assessment</a:t>
            </a:r>
          </a:p>
        </p:txBody>
      </p:sp>
    </p:spTree>
    <p:extLst>
      <p:ext uri="{BB962C8B-B14F-4D97-AF65-F5344CB8AC3E}">
        <p14:creationId xmlns:p14="http://schemas.microsoft.com/office/powerpoint/2010/main" val="319701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77" y="1014055"/>
            <a:ext cx="8229600" cy="5063734"/>
          </a:xfrm>
        </p:spPr>
        <p:txBody>
          <a:bodyPr>
            <a:normAutofit/>
          </a:bodyPr>
          <a:lstStyle/>
          <a:p>
            <a:pPr fontAlgn="t"/>
            <a:r>
              <a:rPr lang="en-US" b="1" dirty="0"/>
              <a:t>Component 2: Study of Christianity </a:t>
            </a:r>
          </a:p>
          <a:p>
            <a:pPr fontAlgn="t"/>
            <a:r>
              <a:rPr lang="en-US" dirty="0"/>
              <a:t>Written examination: 1 hour 25% of qualification</a:t>
            </a:r>
          </a:p>
          <a:p>
            <a:pPr fontAlgn="t"/>
            <a:r>
              <a:rPr lang="en-US" dirty="0"/>
              <a:t>Candidates will study the following two themes. All questions are compulsory. </a:t>
            </a:r>
          </a:p>
          <a:p>
            <a:pPr marL="342900" indent="-342900" fontAlgn="t">
              <a:buFont typeface="Arial" panose="020B0604020202020204" pitchFamily="34" charset="0"/>
              <a:buChar char="•"/>
            </a:pPr>
            <a:r>
              <a:rPr lang="en-US" dirty="0"/>
              <a:t>Theme 1: Beliefs &amp; Teachings</a:t>
            </a:r>
          </a:p>
          <a:p>
            <a:pPr marL="342900" indent="-342900" fontAlgn="t">
              <a:buFont typeface="Arial" panose="020B0604020202020204" pitchFamily="34" charset="0"/>
              <a:buChar char="•"/>
            </a:pPr>
            <a:r>
              <a:rPr lang="en-US" dirty="0"/>
              <a:t>Theme 2: Practices</a:t>
            </a:r>
          </a:p>
          <a:p>
            <a:pPr fontAlgn="t"/>
            <a:endParaRPr lang="en-US" dirty="0"/>
          </a:p>
          <a:p>
            <a:pPr fontAlgn="t"/>
            <a:r>
              <a:rPr lang="en-US" dirty="0"/>
              <a:t>This component will be assessed by compulsory questions focusing on knowledge, understanding and evaluation of the subject content.</a:t>
            </a:r>
          </a:p>
          <a:p>
            <a:pPr fontAlgn="t"/>
            <a:endParaRPr lang="en-US" dirty="0"/>
          </a:p>
        </p:txBody>
      </p:sp>
      <p:sp>
        <p:nvSpPr>
          <p:cNvPr id="4" name="TextBox 3">
            <a:extLst>
              <a:ext uri="{FF2B5EF4-FFF2-40B4-BE49-F238E27FC236}">
                <a16:creationId xmlns:a16="http://schemas.microsoft.com/office/drawing/2014/main" id="{641CA2C5-6513-4AB3-804B-65F0E48B6B58}"/>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Full Course: Summary of assessment</a:t>
            </a:r>
          </a:p>
        </p:txBody>
      </p:sp>
    </p:spTree>
    <p:extLst>
      <p:ext uri="{BB962C8B-B14F-4D97-AF65-F5344CB8AC3E}">
        <p14:creationId xmlns:p14="http://schemas.microsoft.com/office/powerpoint/2010/main" val="16287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3076"/>
            <a:ext cx="8229600" cy="5669416"/>
          </a:xfrm>
        </p:spPr>
        <p:txBody>
          <a:bodyPr>
            <a:normAutofit fontScale="85000" lnSpcReduction="10000"/>
          </a:bodyPr>
          <a:lstStyle/>
          <a:p>
            <a:pPr fontAlgn="t"/>
            <a:r>
              <a:rPr lang="en-US" b="1" dirty="0"/>
              <a:t>Component 3: Study of a World Faith </a:t>
            </a:r>
          </a:p>
          <a:p>
            <a:pPr fontAlgn="t"/>
            <a:r>
              <a:rPr lang="en-US" dirty="0"/>
              <a:t>Written examination: 1 hour 25% of qualification</a:t>
            </a:r>
          </a:p>
          <a:p>
            <a:pPr fontAlgn="t"/>
            <a:r>
              <a:rPr lang="en-US" dirty="0"/>
              <a:t>Candidates will study the following two themes. All questions are compulsory. </a:t>
            </a:r>
          </a:p>
          <a:p>
            <a:pPr marL="342900" indent="-342900" fontAlgn="t">
              <a:buFont typeface="Arial" panose="020B0604020202020204" pitchFamily="34" charset="0"/>
              <a:buChar char="•"/>
            </a:pPr>
            <a:r>
              <a:rPr lang="en-US" dirty="0"/>
              <a:t>Theme 1: Beliefs &amp; Teachings</a:t>
            </a:r>
          </a:p>
          <a:p>
            <a:pPr marL="342900" indent="-342900" fontAlgn="t">
              <a:buFont typeface="Arial" panose="020B0604020202020204" pitchFamily="34" charset="0"/>
              <a:buChar char="•"/>
            </a:pPr>
            <a:r>
              <a:rPr lang="en-US" dirty="0"/>
              <a:t>Theme 2: Practices</a:t>
            </a:r>
          </a:p>
          <a:p>
            <a:pPr fontAlgn="t"/>
            <a:endParaRPr lang="en-US" dirty="0"/>
          </a:p>
          <a:p>
            <a:pPr fontAlgn="t"/>
            <a:r>
              <a:rPr lang="en-US" dirty="0"/>
              <a:t>These Themes will be studied for </a:t>
            </a:r>
            <a:r>
              <a:rPr lang="en-US" b="1" i="1" dirty="0"/>
              <a:t>one</a:t>
            </a:r>
            <a:r>
              <a:rPr lang="en-US" dirty="0"/>
              <a:t> world faith from the following list: </a:t>
            </a:r>
          </a:p>
          <a:p>
            <a:pPr marL="342900" indent="-342900" fontAlgn="t">
              <a:buFont typeface="Arial" panose="020B0604020202020204" pitchFamily="34" charset="0"/>
              <a:buChar char="•"/>
            </a:pPr>
            <a:r>
              <a:rPr lang="en-US" dirty="0"/>
              <a:t>Option 1: Buddhism </a:t>
            </a:r>
          </a:p>
          <a:p>
            <a:pPr marL="342900" indent="-342900" fontAlgn="t">
              <a:buFont typeface="Arial" panose="020B0604020202020204" pitchFamily="34" charset="0"/>
              <a:buChar char="•"/>
            </a:pPr>
            <a:r>
              <a:rPr lang="en-US" dirty="0"/>
              <a:t>Option 2: Hinduism </a:t>
            </a:r>
          </a:p>
          <a:p>
            <a:pPr marL="342900" indent="-342900" fontAlgn="t">
              <a:buFont typeface="Arial" panose="020B0604020202020204" pitchFamily="34" charset="0"/>
              <a:buChar char="•"/>
            </a:pPr>
            <a:r>
              <a:rPr lang="en-US" dirty="0"/>
              <a:t>Option 3: Islam </a:t>
            </a:r>
          </a:p>
          <a:p>
            <a:pPr marL="342900" indent="-342900" fontAlgn="t">
              <a:buFont typeface="Arial" panose="020B0604020202020204" pitchFamily="34" charset="0"/>
              <a:buChar char="•"/>
            </a:pPr>
            <a:r>
              <a:rPr lang="en-US" dirty="0"/>
              <a:t>Option 4: Judaism </a:t>
            </a:r>
          </a:p>
          <a:p>
            <a:pPr marL="342900" indent="-342900" fontAlgn="t">
              <a:buFont typeface="Arial" panose="020B0604020202020204" pitchFamily="34" charset="0"/>
              <a:buChar char="•"/>
            </a:pPr>
            <a:r>
              <a:rPr lang="en-US" dirty="0"/>
              <a:t>Option 5: Sikhism </a:t>
            </a:r>
          </a:p>
          <a:p>
            <a:pPr fontAlgn="t"/>
            <a:endParaRPr lang="en-US" dirty="0"/>
          </a:p>
          <a:p>
            <a:pPr fontAlgn="t"/>
            <a:r>
              <a:rPr lang="en-US" dirty="0"/>
              <a:t>This component will be assessed by compulsory questions focusing on knowledge, understanding and evaluation of the subject content.</a:t>
            </a:r>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marL="342900" indent="-342900" fontAlgn="t">
              <a:buFont typeface="Arial" panose="020B0604020202020204" pitchFamily="34" charset="0"/>
              <a:buChar char="•"/>
            </a:pPr>
            <a:endParaRPr lang="en-US" dirty="0"/>
          </a:p>
          <a:p>
            <a:pPr fontAlgn="t"/>
            <a:endParaRPr lang="en-US" dirty="0"/>
          </a:p>
          <a:p>
            <a:pPr fontAlgn="t"/>
            <a:endParaRPr lang="en-US" dirty="0"/>
          </a:p>
        </p:txBody>
      </p:sp>
      <p:sp>
        <p:nvSpPr>
          <p:cNvPr id="4" name="TextBox 3">
            <a:extLst>
              <a:ext uri="{FF2B5EF4-FFF2-40B4-BE49-F238E27FC236}">
                <a16:creationId xmlns:a16="http://schemas.microsoft.com/office/drawing/2014/main" id="{9FEB21E6-3260-431F-B75C-BE34D67CA303}"/>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Full Course: Summary of assessment</a:t>
            </a:r>
          </a:p>
        </p:txBody>
      </p:sp>
    </p:spTree>
    <p:extLst>
      <p:ext uri="{BB962C8B-B14F-4D97-AF65-F5344CB8AC3E}">
        <p14:creationId xmlns:p14="http://schemas.microsoft.com/office/powerpoint/2010/main" val="247497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2730"/>
            <a:ext cx="8229600" cy="5063734"/>
          </a:xfrm>
        </p:spPr>
        <p:txBody>
          <a:bodyPr>
            <a:normAutofit/>
          </a:bodyPr>
          <a:lstStyle/>
          <a:p>
            <a:pPr fontAlgn="t"/>
            <a:r>
              <a:rPr lang="en-US" b="1" dirty="0"/>
              <a:t>Spelling, Punctuation &amp; Grammar (</a:t>
            </a:r>
            <a:r>
              <a:rPr lang="en-US" b="1" dirty="0" err="1"/>
              <a:t>SPaG</a:t>
            </a:r>
            <a:r>
              <a:rPr lang="en-US" b="1" dirty="0"/>
              <a:t>)</a:t>
            </a:r>
          </a:p>
          <a:p>
            <a:pPr fontAlgn="t"/>
            <a:r>
              <a:rPr lang="en-US" dirty="0"/>
              <a:t>The qualification has </a:t>
            </a:r>
            <a:r>
              <a:rPr lang="en-US" b="1" i="1" dirty="0"/>
              <a:t>twelve</a:t>
            </a:r>
            <a:r>
              <a:rPr lang="en-US" dirty="0"/>
              <a:t> marks for </a:t>
            </a:r>
            <a:r>
              <a:rPr lang="en-US" dirty="0" err="1"/>
              <a:t>SPaG</a:t>
            </a:r>
            <a:endParaRPr lang="en-US" dirty="0"/>
          </a:p>
          <a:p>
            <a:pPr fontAlgn="t"/>
            <a:r>
              <a:rPr lang="en-US" b="1" i="1" dirty="0"/>
              <a:t>Six </a:t>
            </a:r>
            <a:r>
              <a:rPr lang="en-US" dirty="0"/>
              <a:t>in Component 1</a:t>
            </a:r>
            <a:r>
              <a:rPr lang="en-GB" dirty="0"/>
              <a:t>. </a:t>
            </a:r>
            <a:r>
              <a:rPr lang="en-GB" b="1" i="1" dirty="0"/>
              <a:t>Always</a:t>
            </a:r>
            <a:r>
              <a:rPr lang="en-GB" dirty="0"/>
              <a:t> in Question 1 (d)</a:t>
            </a:r>
            <a:r>
              <a:rPr lang="en-US" dirty="0"/>
              <a:t> Theme 1:Issues of Relationships </a:t>
            </a:r>
          </a:p>
          <a:p>
            <a:pPr fontAlgn="t"/>
            <a:r>
              <a:rPr lang="en-US" b="1" i="1" dirty="0"/>
              <a:t>Six </a:t>
            </a:r>
            <a:r>
              <a:rPr lang="en-US" dirty="0"/>
              <a:t>in Component 2. </a:t>
            </a:r>
            <a:r>
              <a:rPr lang="en-US" b="1" i="1" dirty="0"/>
              <a:t>Always</a:t>
            </a:r>
            <a:r>
              <a:rPr lang="en-US" dirty="0"/>
              <a:t> in Question 1 (d) Theme 1: Beliefs &amp; Teachings</a:t>
            </a:r>
          </a:p>
          <a:p>
            <a:pPr fontAlgn="t"/>
            <a:r>
              <a:rPr lang="en-US" dirty="0"/>
              <a:t>There are no marks awarded for for </a:t>
            </a:r>
            <a:r>
              <a:rPr lang="en-US" dirty="0" err="1"/>
              <a:t>SPaG</a:t>
            </a:r>
            <a:r>
              <a:rPr lang="en-US" dirty="0"/>
              <a:t> in Component 3</a:t>
            </a:r>
          </a:p>
          <a:p>
            <a:pPr fontAlgn="t"/>
            <a:r>
              <a:rPr lang="en-GB" dirty="0"/>
              <a:t> </a:t>
            </a:r>
            <a:endParaRPr lang="en-US" dirty="0"/>
          </a:p>
        </p:txBody>
      </p:sp>
      <p:sp>
        <p:nvSpPr>
          <p:cNvPr id="4" name="TextBox 3">
            <a:extLst>
              <a:ext uri="{FF2B5EF4-FFF2-40B4-BE49-F238E27FC236}">
                <a16:creationId xmlns:a16="http://schemas.microsoft.com/office/drawing/2014/main" id="{D6C1A451-3360-40D1-A143-CA546B9BD5A6}"/>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Full Course: Summary of assessment</a:t>
            </a:r>
          </a:p>
        </p:txBody>
      </p:sp>
    </p:spTree>
    <p:extLst>
      <p:ext uri="{BB962C8B-B14F-4D97-AF65-F5344CB8AC3E}">
        <p14:creationId xmlns:p14="http://schemas.microsoft.com/office/powerpoint/2010/main" val="401344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363"/>
            <a:ext cx="8229600" cy="5063734"/>
          </a:xfrm>
        </p:spPr>
        <p:txBody>
          <a:bodyPr>
            <a:normAutofit/>
          </a:bodyPr>
          <a:lstStyle/>
          <a:p>
            <a:pPr fontAlgn="t"/>
            <a:r>
              <a:rPr lang="en-US" b="1" dirty="0"/>
              <a:t>Component 1:Religious, Philosophical and Ethical Studies in the Modern World </a:t>
            </a:r>
          </a:p>
          <a:p>
            <a:pPr fontAlgn="t"/>
            <a:r>
              <a:rPr lang="en-US" dirty="0"/>
              <a:t>Written examination: 60 minutes 50% of qualification </a:t>
            </a:r>
          </a:p>
          <a:p>
            <a:pPr fontAlgn="t"/>
            <a:r>
              <a:rPr lang="en-US" dirty="0"/>
              <a:t>Candidates will study the following two themes. All questions are compulsory. </a:t>
            </a:r>
          </a:p>
          <a:p>
            <a:pPr marL="342900" indent="-342900" fontAlgn="t">
              <a:buFont typeface="Arial" panose="020B0604020202020204" pitchFamily="34" charset="0"/>
              <a:buChar char="•"/>
            </a:pPr>
            <a:r>
              <a:rPr lang="en-US" dirty="0"/>
              <a:t>Theme 1:Issues of Relationships </a:t>
            </a:r>
          </a:p>
          <a:p>
            <a:pPr marL="342900" indent="-342900" fontAlgn="t">
              <a:buFont typeface="Arial" panose="020B0604020202020204" pitchFamily="34" charset="0"/>
              <a:buChar char="•"/>
            </a:pPr>
            <a:r>
              <a:rPr lang="en-US" dirty="0"/>
              <a:t>Theme 2:Issues of Life and Death </a:t>
            </a:r>
          </a:p>
          <a:p>
            <a:pPr fontAlgn="t"/>
            <a:endParaRPr lang="en-US" dirty="0"/>
          </a:p>
          <a:p>
            <a:pPr fontAlgn="t"/>
            <a:r>
              <a:rPr lang="en-US" dirty="0"/>
              <a:t>This component will be assessed by compulsory questions focusing on knowledge, understanding and evaluation of the identified themes.</a:t>
            </a:r>
          </a:p>
        </p:txBody>
      </p:sp>
      <p:sp>
        <p:nvSpPr>
          <p:cNvPr id="4" name="TextBox 3">
            <a:extLst>
              <a:ext uri="{FF2B5EF4-FFF2-40B4-BE49-F238E27FC236}">
                <a16:creationId xmlns:a16="http://schemas.microsoft.com/office/drawing/2014/main" id="{DBE9DFBF-AB9D-48E7-B037-EB6CF93D4A8F}"/>
              </a:ext>
            </a:extLst>
          </p:cNvPr>
          <p:cNvSpPr txBox="1"/>
          <p:nvPr/>
        </p:nvSpPr>
        <p:spPr>
          <a:xfrm>
            <a:off x="1580226" y="207717"/>
            <a:ext cx="6693763" cy="523220"/>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Short Course: Summary of assessment</a:t>
            </a:r>
          </a:p>
        </p:txBody>
      </p:sp>
    </p:spTree>
    <p:extLst>
      <p:ext uri="{BB962C8B-B14F-4D97-AF65-F5344CB8AC3E}">
        <p14:creationId xmlns:p14="http://schemas.microsoft.com/office/powerpoint/2010/main" val="1676516366"/>
      </p:ext>
    </p:extLst>
  </p:cSld>
  <p:clrMapOvr>
    <a:masterClrMapping/>
  </p:clrMapOvr>
</p:sld>
</file>

<file path=ppt/theme/theme1.xml><?xml version="1.0" encoding="utf-8"?>
<a:theme xmlns:a="http://schemas.openxmlformats.org/drawingml/2006/main" name="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74734CB6B8A4AB46A7BC0AB5D937F" ma:contentTypeVersion="13" ma:contentTypeDescription="Create a new document." ma:contentTypeScope="" ma:versionID="facc29a18bd10d5fe84c0da27e8faf14">
  <xsd:schema xmlns:xsd="http://www.w3.org/2001/XMLSchema" xmlns:xs="http://www.w3.org/2001/XMLSchema" xmlns:p="http://schemas.microsoft.com/office/2006/metadata/properties" xmlns:ns3="e78259b4-f37e-4acd-863a-1776a58840ad" xmlns:ns4="67a6d432-a09d-40e7-ba70-974cde1745df" targetNamespace="http://schemas.microsoft.com/office/2006/metadata/properties" ma:root="true" ma:fieldsID="cc9ac14e8a4f8270f781ab00d9916cff" ns3:_="" ns4:_="">
    <xsd:import namespace="e78259b4-f37e-4acd-863a-1776a58840ad"/>
    <xsd:import namespace="67a6d432-a09d-40e7-ba70-974cde1745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259b4-f37e-4acd-863a-1776a5884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d432-a09d-40e7-ba70-974cde1745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C27474-C4D3-4252-86F4-84DAA7AD6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259b4-f37e-4acd-863a-1776a58840ad"/>
    <ds:schemaRef ds:uri="67a6d432-a09d-40e7-ba70-974cde1745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9FB68D-A36F-4F40-9DDD-C7C8C55F1F0F}">
  <ds:schemaRefs>
    <ds:schemaRef ds:uri="http://schemas.microsoft.com/sharepoint/v3/contenttype/forms"/>
  </ds:schemaRefs>
</ds:datastoreItem>
</file>

<file path=customXml/itemProps3.xml><?xml version="1.0" encoding="utf-8"?>
<ds:datastoreItem xmlns:ds="http://schemas.openxmlformats.org/officeDocument/2006/customXml" ds:itemID="{2773DC8F-AB9D-4910-94BF-5076350377A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2031</TotalTime>
  <Words>2956</Words>
  <Application>Microsoft Office PowerPoint</Application>
  <PresentationFormat>On-screen Show (4:3)</PresentationFormat>
  <Paragraphs>428</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Bliss-Light</vt:lpstr>
      <vt:lpstr>Calibri</vt:lpstr>
      <vt:lpstr>Gotham Rounded Book</vt:lpstr>
      <vt:lpstr>Segoe UI</vt:lpstr>
      <vt:lpstr>Eduqas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David Robert</cp:lastModifiedBy>
  <cp:revision>127</cp:revision>
  <cp:lastPrinted>2016-10-25T10:38:24Z</cp:lastPrinted>
  <dcterms:created xsi:type="dcterms:W3CDTF">2015-12-18T08:24:28Z</dcterms:created>
  <dcterms:modified xsi:type="dcterms:W3CDTF">2020-09-28T12:58:58Z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0x01010072F74734CB6B8A4AB46A7BC0AB5D937F</vt:lpwstr>
  </property>
</Properties>
</file>