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sldIdLst>
    <p:sldId id="358" r:id="rId5"/>
    <p:sldId id="346" r:id="rId6"/>
    <p:sldId id="349" r:id="rId7"/>
    <p:sldId id="348" r:id="rId8"/>
    <p:sldId id="351" r:id="rId9"/>
    <p:sldId id="350" r:id="rId10"/>
    <p:sldId id="353" r:id="rId11"/>
    <p:sldId id="355" r:id="rId12"/>
    <p:sldId id="372" r:id="rId13"/>
    <p:sldId id="356" r:id="rId14"/>
    <p:sldId id="360" r:id="rId15"/>
    <p:sldId id="373" r:id="rId16"/>
    <p:sldId id="359"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McCarthy, Alun" initials="MA" lastIdx="11" clrIdx="6">
    <p:extLst>
      <p:ext uri="{19B8F6BF-5375-455C-9EA6-DF929625EA0E}">
        <p15:presenceInfo xmlns:p15="http://schemas.microsoft.com/office/powerpoint/2012/main" userId="S::mccaal@wjec.co.uk::eebe6f78-6347-4a3a-99f8-9a1e12829bb0" providerId="AD"/>
      </p:ext>
    </p:extLst>
  </p:cmAuthor>
  <p:cmAuthor id="1" name="Jones, Nia" initials="JN" lastIdx="1" clrIdx="0"/>
  <p:cmAuthor id="8" name="Melhuish, Sally" initials="MS" lastIdx="14" clrIdx="7">
    <p:extLst>
      <p:ext uri="{19B8F6BF-5375-455C-9EA6-DF929625EA0E}">
        <p15:presenceInfo xmlns:p15="http://schemas.microsoft.com/office/powerpoint/2012/main" userId="S::melhus@wjec.co.uk::1ccacbd0-e470-466d-933a-d978a838c19f" providerId="AD"/>
      </p:ext>
    </p:extLst>
  </p:cmAuthor>
  <p:cmAuthor id="2" name="Webster, Catherine" initials="WC" lastIdx="29" clrIdx="1">
    <p:extLst>
      <p:ext uri="{19B8F6BF-5375-455C-9EA6-DF929625EA0E}">
        <p15:presenceInfo xmlns:p15="http://schemas.microsoft.com/office/powerpoint/2012/main" userId="S::webstc@wjec.co.uk::2eca30f4-2322-48a0-a047-898e0e29b71e" providerId="AD"/>
      </p:ext>
    </p:extLst>
  </p:cmAuthor>
  <p:cmAuthor id="3" name="Sarah" initials="S" lastIdx="1" clrIdx="2">
    <p:extLst>
      <p:ext uri="{19B8F6BF-5375-455C-9EA6-DF929625EA0E}">
        <p15:presenceInfo xmlns:p15="http://schemas.microsoft.com/office/powerpoint/2012/main" userId="Sarah" providerId="None"/>
      </p:ext>
    </p:extLst>
  </p:cmAuthor>
  <p:cmAuthor id="4" name="Carlile, Elaine" initials="CE" lastIdx="22" clrIdx="3">
    <p:extLst>
      <p:ext uri="{19B8F6BF-5375-455C-9EA6-DF929625EA0E}">
        <p15:presenceInfo xmlns:p15="http://schemas.microsoft.com/office/powerpoint/2012/main" userId="S::carlie@wjec.co.uk::c0231411-37c3-431a-b511-6f1dc9b758d3" providerId="AD"/>
      </p:ext>
    </p:extLst>
  </p:cmAuthor>
  <p:cmAuthor id="5" name="Wilcock, Kirsten" initials="WK" lastIdx="14" clrIdx="4">
    <p:extLst>
      <p:ext uri="{19B8F6BF-5375-455C-9EA6-DF929625EA0E}">
        <p15:presenceInfo xmlns:p15="http://schemas.microsoft.com/office/powerpoint/2012/main" userId="S::wilcok@wjec.co.uk::aca797bc-42d0-4455-ac3c-3baca35f621b" providerId="AD"/>
      </p:ext>
    </p:extLst>
  </p:cmAuthor>
  <p:cmAuthor id="6" name="Harrison, Julia" initials="HJ" lastIdx="4" clrIdx="5">
    <p:extLst>
      <p:ext uri="{19B8F6BF-5375-455C-9EA6-DF929625EA0E}">
        <p15:presenceInfo xmlns:p15="http://schemas.microsoft.com/office/powerpoint/2012/main" userId="S::harrij@wjec.co.uk::a0fc4b42-9061-447e-89f8-a99c009d80c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E55A0F"/>
    <a:srgbClr val="DCE6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1020"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uws, Rhys" userId="21c193d3-9a32-4f8d-aa0d-0af761b5149e" providerId="ADAL" clId="{520EB09C-539E-4CEA-9ED2-57B5C706ACA4}"/>
    <pc:docChg chg="custSel delSld modSld">
      <pc:chgData name="Huws, Rhys" userId="21c193d3-9a32-4f8d-aa0d-0af761b5149e" providerId="ADAL" clId="{520EB09C-539E-4CEA-9ED2-57B5C706ACA4}" dt="2021-03-25T17:00:27.681" v="207" actId="2696"/>
      <pc:docMkLst>
        <pc:docMk/>
      </pc:docMkLst>
      <pc:sldChg chg="del">
        <pc:chgData name="Huws, Rhys" userId="21c193d3-9a32-4f8d-aa0d-0af761b5149e" providerId="ADAL" clId="{520EB09C-539E-4CEA-9ED2-57B5C706ACA4}" dt="2021-03-25T17:00:27.681" v="207" actId="2696"/>
        <pc:sldMkLst>
          <pc:docMk/>
          <pc:sldMk cId="3775335939" sldId="330"/>
        </pc:sldMkLst>
      </pc:sldChg>
      <pc:sldChg chg="modSp">
        <pc:chgData name="Huws, Rhys" userId="21c193d3-9a32-4f8d-aa0d-0af761b5149e" providerId="ADAL" clId="{520EB09C-539E-4CEA-9ED2-57B5C706ACA4}" dt="2021-03-25T16:56:44.573" v="205" actId="20577"/>
        <pc:sldMkLst>
          <pc:docMk/>
          <pc:sldMk cId="2787293322" sldId="346"/>
        </pc:sldMkLst>
        <pc:spChg chg="mod">
          <ac:chgData name="Huws, Rhys" userId="21c193d3-9a32-4f8d-aa0d-0af761b5149e" providerId="ADAL" clId="{520EB09C-539E-4CEA-9ED2-57B5C706ACA4}" dt="2021-03-25T16:56:44.573" v="205" actId="20577"/>
          <ac:spMkLst>
            <pc:docMk/>
            <pc:sldMk cId="2787293322" sldId="346"/>
            <ac:spMk id="6" creationId="{6B414B8F-37D7-44B7-B110-F3C7F1F106EF}"/>
          </ac:spMkLst>
        </pc:spChg>
      </pc:sldChg>
      <pc:sldChg chg="modSp">
        <pc:chgData name="Huws, Rhys" userId="21c193d3-9a32-4f8d-aa0d-0af761b5149e" providerId="ADAL" clId="{520EB09C-539E-4CEA-9ED2-57B5C706ACA4}" dt="2021-03-25T16:58:04.759" v="206" actId="14734"/>
        <pc:sldMkLst>
          <pc:docMk/>
          <pc:sldMk cId="498459332" sldId="353"/>
        </pc:sldMkLst>
        <pc:graphicFrameChg chg="modGraphic">
          <ac:chgData name="Huws, Rhys" userId="21c193d3-9a32-4f8d-aa0d-0af761b5149e" providerId="ADAL" clId="{520EB09C-539E-4CEA-9ED2-57B5C706ACA4}" dt="2021-03-25T16:58:04.759" v="206" actId="14734"/>
          <ac:graphicFrameMkLst>
            <pc:docMk/>
            <pc:sldMk cId="498459332" sldId="353"/>
            <ac:graphicFrameMk id="2" creationId="{3F637611-3B3F-4994-939D-C9D19F07868E}"/>
          </ac:graphicFrameMkLst>
        </pc:graphicFrameChg>
      </pc:sldChg>
      <pc:sldChg chg="modSp modAnim">
        <pc:chgData name="Huws, Rhys" userId="21c193d3-9a32-4f8d-aa0d-0af761b5149e" providerId="ADAL" clId="{520EB09C-539E-4CEA-9ED2-57B5C706ACA4}" dt="2021-03-25T16:46:07.315" v="52" actId="2711"/>
        <pc:sldMkLst>
          <pc:docMk/>
          <pc:sldMk cId="663999953" sldId="361"/>
        </pc:sldMkLst>
        <pc:spChg chg="mod">
          <ac:chgData name="Huws, Rhys" userId="21c193d3-9a32-4f8d-aa0d-0af761b5149e" providerId="ADAL" clId="{520EB09C-539E-4CEA-9ED2-57B5C706ACA4}" dt="2021-03-25T16:46:07.315" v="52" actId="2711"/>
          <ac:spMkLst>
            <pc:docMk/>
            <pc:sldMk cId="663999953" sldId="361"/>
            <ac:spMk id="3" creationId="{00000000-0000-0000-0000-000000000000}"/>
          </ac:spMkLst>
        </pc:spChg>
      </pc:sldChg>
      <pc:sldChg chg="modSp">
        <pc:chgData name="Huws, Rhys" userId="21c193d3-9a32-4f8d-aa0d-0af761b5149e" providerId="ADAL" clId="{520EB09C-539E-4CEA-9ED2-57B5C706ACA4}" dt="2021-03-25T16:56:08.994" v="203" actId="20577"/>
        <pc:sldMkLst>
          <pc:docMk/>
          <pc:sldMk cId="1585045037" sldId="363"/>
        </pc:sldMkLst>
        <pc:spChg chg="mod">
          <ac:chgData name="Huws, Rhys" userId="21c193d3-9a32-4f8d-aa0d-0af761b5149e" providerId="ADAL" clId="{520EB09C-539E-4CEA-9ED2-57B5C706ACA4}" dt="2021-03-25T16:56:08.994" v="203" actId="20577"/>
          <ac:spMkLst>
            <pc:docMk/>
            <pc:sldMk cId="1585045037" sldId="363"/>
            <ac:spMk id="3" creationId="{00000000-0000-0000-0000-000000000000}"/>
          </ac:spMkLst>
        </pc:spChg>
      </pc:sldChg>
      <pc:sldChg chg="modSp delCm">
        <pc:chgData name="Huws, Rhys" userId="21c193d3-9a32-4f8d-aa0d-0af761b5149e" providerId="ADAL" clId="{520EB09C-539E-4CEA-9ED2-57B5C706ACA4}" dt="2021-03-25T16:54:37.615" v="172" actId="20577"/>
        <pc:sldMkLst>
          <pc:docMk/>
          <pc:sldMk cId="227231880" sldId="365"/>
        </pc:sldMkLst>
        <pc:spChg chg="mod">
          <ac:chgData name="Huws, Rhys" userId="21c193d3-9a32-4f8d-aa0d-0af761b5149e" providerId="ADAL" clId="{520EB09C-539E-4CEA-9ED2-57B5C706ACA4}" dt="2021-03-25T16:54:37.615" v="172" actId="20577"/>
          <ac:spMkLst>
            <pc:docMk/>
            <pc:sldMk cId="227231880" sldId="365"/>
            <ac:spMk id="3" creationId="{00000000-0000-0000-0000-000000000000}"/>
          </ac:spMkLst>
        </pc:spChg>
      </pc:sldChg>
      <pc:sldChg chg="modSp">
        <pc:chgData name="Huws, Rhys" userId="21c193d3-9a32-4f8d-aa0d-0af761b5149e" providerId="ADAL" clId="{520EB09C-539E-4CEA-9ED2-57B5C706ACA4}" dt="2021-03-25T16:50:49.749" v="122" actId="20577"/>
        <pc:sldMkLst>
          <pc:docMk/>
          <pc:sldMk cId="3113753481" sldId="367"/>
        </pc:sldMkLst>
        <pc:spChg chg="mod">
          <ac:chgData name="Huws, Rhys" userId="21c193d3-9a32-4f8d-aa0d-0af761b5149e" providerId="ADAL" clId="{520EB09C-539E-4CEA-9ED2-57B5C706ACA4}" dt="2021-03-25T16:50:49.749" v="122" actId="20577"/>
          <ac:spMkLst>
            <pc:docMk/>
            <pc:sldMk cId="3113753481" sldId="367"/>
            <ac:spMk id="3" creationId="{00000000-0000-0000-0000-000000000000}"/>
          </ac:spMkLst>
        </pc:spChg>
      </pc:sldChg>
    </pc:docChg>
  </pc:docChgLst>
  <pc:docChgLst>
    <pc:chgData name="Barfoot, Christopher" userId="88e2dc37-e058-4a2e-9976-3b58bc89b1da" providerId="ADAL" clId="{0FC1B13D-D5C2-45D8-97C9-7137FAB61E54}"/>
    <pc:docChg chg="delSld modSld">
      <pc:chgData name="Barfoot, Christopher" userId="88e2dc37-e058-4a2e-9976-3b58bc89b1da" providerId="ADAL" clId="{0FC1B13D-D5C2-45D8-97C9-7137FAB61E54}" dt="2021-11-24T10:39:10.374" v="12" actId="47"/>
      <pc:docMkLst>
        <pc:docMk/>
      </pc:docMkLst>
      <pc:sldChg chg="del">
        <pc:chgData name="Barfoot, Christopher" userId="88e2dc37-e058-4a2e-9976-3b58bc89b1da" providerId="ADAL" clId="{0FC1B13D-D5C2-45D8-97C9-7137FAB61E54}" dt="2021-11-24T10:38:28.243" v="6" actId="47"/>
        <pc:sldMkLst>
          <pc:docMk/>
          <pc:sldMk cId="2896650676" sldId="302"/>
        </pc:sldMkLst>
      </pc:sldChg>
      <pc:sldChg chg="del">
        <pc:chgData name="Barfoot, Christopher" userId="88e2dc37-e058-4a2e-9976-3b58bc89b1da" providerId="ADAL" clId="{0FC1B13D-D5C2-45D8-97C9-7137FAB61E54}" dt="2021-11-24T10:38:37.078" v="7" actId="47"/>
        <pc:sldMkLst>
          <pc:docMk/>
          <pc:sldMk cId="441937030" sldId="318"/>
        </pc:sldMkLst>
      </pc:sldChg>
      <pc:sldChg chg="del">
        <pc:chgData name="Barfoot, Christopher" userId="88e2dc37-e058-4a2e-9976-3b58bc89b1da" providerId="ADAL" clId="{0FC1B13D-D5C2-45D8-97C9-7137FAB61E54}" dt="2021-11-24T10:38:50.864" v="10" actId="47"/>
        <pc:sldMkLst>
          <pc:docMk/>
          <pc:sldMk cId="1301022786" sldId="319"/>
        </pc:sldMkLst>
      </pc:sldChg>
      <pc:sldChg chg="del">
        <pc:chgData name="Barfoot, Christopher" userId="88e2dc37-e058-4a2e-9976-3b58bc89b1da" providerId="ADAL" clId="{0FC1B13D-D5C2-45D8-97C9-7137FAB61E54}" dt="2021-11-24T10:38:25.208" v="5" actId="47"/>
        <pc:sldMkLst>
          <pc:docMk/>
          <pc:sldMk cId="201005006" sldId="331"/>
        </pc:sldMkLst>
      </pc:sldChg>
      <pc:sldChg chg="modSp mod">
        <pc:chgData name="Barfoot, Christopher" userId="88e2dc37-e058-4a2e-9976-3b58bc89b1da" providerId="ADAL" clId="{0FC1B13D-D5C2-45D8-97C9-7137FAB61E54}" dt="2021-11-24T10:37:26.105" v="0" actId="6549"/>
        <pc:sldMkLst>
          <pc:docMk/>
          <pc:sldMk cId="3160198182" sldId="358"/>
        </pc:sldMkLst>
        <pc:spChg chg="mod">
          <ac:chgData name="Barfoot, Christopher" userId="88e2dc37-e058-4a2e-9976-3b58bc89b1da" providerId="ADAL" clId="{0FC1B13D-D5C2-45D8-97C9-7137FAB61E54}" dt="2021-11-24T10:37:26.105" v="0" actId="6549"/>
          <ac:spMkLst>
            <pc:docMk/>
            <pc:sldMk cId="3160198182" sldId="358"/>
            <ac:spMk id="7" creationId="{00000000-0000-0000-0000-000000000000}"/>
          </ac:spMkLst>
        </pc:spChg>
      </pc:sldChg>
      <pc:sldChg chg="del">
        <pc:chgData name="Barfoot, Christopher" userId="88e2dc37-e058-4a2e-9976-3b58bc89b1da" providerId="ADAL" clId="{0FC1B13D-D5C2-45D8-97C9-7137FAB61E54}" dt="2021-11-24T10:38:13.610" v="3" actId="47"/>
        <pc:sldMkLst>
          <pc:docMk/>
          <pc:sldMk cId="663999953" sldId="361"/>
        </pc:sldMkLst>
      </pc:sldChg>
      <pc:sldChg chg="del">
        <pc:chgData name="Barfoot, Christopher" userId="88e2dc37-e058-4a2e-9976-3b58bc89b1da" providerId="ADAL" clId="{0FC1B13D-D5C2-45D8-97C9-7137FAB61E54}" dt="2021-11-24T10:38:17.157" v="4" actId="47"/>
        <pc:sldMkLst>
          <pc:docMk/>
          <pc:sldMk cId="2036362532" sldId="362"/>
        </pc:sldMkLst>
      </pc:sldChg>
      <pc:sldChg chg="del">
        <pc:chgData name="Barfoot, Christopher" userId="88e2dc37-e058-4a2e-9976-3b58bc89b1da" providerId="ADAL" clId="{0FC1B13D-D5C2-45D8-97C9-7137FAB61E54}" dt="2021-11-24T10:39:10.374" v="12" actId="47"/>
        <pc:sldMkLst>
          <pc:docMk/>
          <pc:sldMk cId="1585045037" sldId="363"/>
        </pc:sldMkLst>
      </pc:sldChg>
      <pc:sldChg chg="del">
        <pc:chgData name="Barfoot, Christopher" userId="88e2dc37-e058-4a2e-9976-3b58bc89b1da" providerId="ADAL" clId="{0FC1B13D-D5C2-45D8-97C9-7137FAB61E54}" dt="2021-11-24T10:38:46.220" v="9" actId="47"/>
        <pc:sldMkLst>
          <pc:docMk/>
          <pc:sldMk cId="2640923154" sldId="364"/>
        </pc:sldMkLst>
      </pc:sldChg>
      <pc:sldChg chg="del">
        <pc:chgData name="Barfoot, Christopher" userId="88e2dc37-e058-4a2e-9976-3b58bc89b1da" providerId="ADAL" clId="{0FC1B13D-D5C2-45D8-97C9-7137FAB61E54}" dt="2021-11-24T10:39:01.004" v="11" actId="47"/>
        <pc:sldMkLst>
          <pc:docMk/>
          <pc:sldMk cId="227231880" sldId="365"/>
        </pc:sldMkLst>
      </pc:sldChg>
      <pc:sldChg chg="del">
        <pc:chgData name="Barfoot, Christopher" userId="88e2dc37-e058-4a2e-9976-3b58bc89b1da" providerId="ADAL" clId="{0FC1B13D-D5C2-45D8-97C9-7137FAB61E54}" dt="2021-11-24T10:38:41.009" v="8" actId="47"/>
        <pc:sldMkLst>
          <pc:docMk/>
          <pc:sldMk cId="3113753481" sldId="367"/>
        </pc:sldMkLst>
      </pc:sldChg>
      <pc:sldChg chg="del">
        <pc:chgData name="Barfoot, Christopher" userId="88e2dc37-e058-4a2e-9976-3b58bc89b1da" providerId="ADAL" clId="{0FC1B13D-D5C2-45D8-97C9-7137FAB61E54}" dt="2021-11-24T10:38:08.847" v="2" actId="47"/>
        <pc:sldMkLst>
          <pc:docMk/>
          <pc:sldMk cId="677893432" sldId="368"/>
        </pc:sldMkLst>
      </pc:sldChg>
      <pc:sldChg chg="del">
        <pc:chgData name="Barfoot, Christopher" userId="88e2dc37-e058-4a2e-9976-3b58bc89b1da" providerId="ADAL" clId="{0FC1B13D-D5C2-45D8-97C9-7137FAB61E54}" dt="2021-11-24T10:37:37.782" v="1" actId="47"/>
        <pc:sldMkLst>
          <pc:docMk/>
          <pc:sldMk cId="2238775151" sldId="37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70FBE1-B2BE-4644-9A79-8E234D21AC4A}" type="datetimeFigureOut">
              <a:rPr lang="en-GB" smtClean="0"/>
              <a:t>24/11/2021</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236931-8A55-4E8B-8207-8C1889BB1345}" type="slidenum">
              <a:rPr lang="en-GB" smtClean="0"/>
              <a:t>‹#›</a:t>
            </a:fld>
            <a:endParaRPr lang="en-GB"/>
          </a:p>
        </p:txBody>
      </p:sp>
    </p:spTree>
    <p:extLst>
      <p:ext uri="{BB962C8B-B14F-4D97-AF65-F5344CB8AC3E}">
        <p14:creationId xmlns:p14="http://schemas.microsoft.com/office/powerpoint/2010/main" val="713393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2236931-8A55-4E8B-8207-8C1889BB1345}" type="slidenum">
              <a:rPr lang="en-GB" smtClean="0"/>
              <a:t>9</a:t>
            </a:fld>
            <a:endParaRPr lang="en-GB"/>
          </a:p>
        </p:txBody>
      </p:sp>
    </p:spTree>
    <p:extLst>
      <p:ext uri="{BB962C8B-B14F-4D97-AF65-F5344CB8AC3E}">
        <p14:creationId xmlns:p14="http://schemas.microsoft.com/office/powerpoint/2010/main" val="39392598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2671" r="12791"/>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5877272"/>
            <a:ext cx="792088" cy="791251"/>
          </a:xfrm>
          <a:prstGeom prst="rect">
            <a:avLst/>
          </a:prstGeom>
        </p:spPr>
      </p:pic>
    </p:spTree>
    <p:extLst>
      <p:ext uri="{BB962C8B-B14F-4D97-AF65-F5344CB8AC3E}">
        <p14:creationId xmlns:p14="http://schemas.microsoft.com/office/powerpoint/2010/main" val="735459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24/11/2021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1001674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24/11/2021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4860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24/11/2021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627499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243828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427308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6" name="Picture 5" descr="Y:\Tools and Systems\Educational Support\Marketing and Communications\Jay\Banners\Power Point\cbac-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00" y="-56278"/>
            <a:ext cx="9169400" cy="133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6875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1654239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5" name="Text Placeholder 15"/>
          <p:cNvSpPr>
            <a:spLocks noGrp="1"/>
          </p:cNvSpPr>
          <p:nvPr>
            <p:ph type="body" sz="quarter" idx="14" hasCustomPrompt="1"/>
          </p:nvPr>
        </p:nvSpPr>
        <p:spPr>
          <a:xfrm>
            <a:off x="368300" y="1044575"/>
            <a:ext cx="8418513" cy="1046163"/>
          </a:xfr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3200" baseline="0">
                <a:solidFill>
                  <a:srgbClr val="E75306"/>
                </a:solidFill>
              </a:defRPr>
            </a:lvl1pPr>
          </a:lstStyle>
          <a:p>
            <a:pPr lvl="0"/>
            <a:r>
              <a:rPr lang="en-US"/>
              <a:t>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100" kern="1100" spc="-50">
                <a:solidFill>
                  <a:srgbClr val="F7B385"/>
                </a:solidFill>
                <a:latin typeface="Gotham Rounded Book"/>
                <a:cs typeface="Gotham Rounded Book"/>
              </a:rPr>
              <a:t>Title 2</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lang="en-US" sz="3100" kern="1100" spc="-50">
              <a:solidFill>
                <a:srgbClr val="F7B385"/>
              </a:solidFill>
              <a:latin typeface="Gotham Rounded Book"/>
              <a:cs typeface="Gotham Rounded Book"/>
            </a:endParaRPr>
          </a:p>
        </p:txBody>
      </p:sp>
    </p:spTree>
    <p:extLst>
      <p:ext uri="{BB962C8B-B14F-4D97-AF65-F5344CB8AC3E}">
        <p14:creationId xmlns:p14="http://schemas.microsoft.com/office/powerpoint/2010/main" val="1385505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Z:\Pictures\logos\WJEC_Logo_RGB.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1768924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4" descr="Y:\Tools and Systems\Educational Support\Marketing and Communications\Jay\Banners\Power Point\EDUQAS-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506466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299669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1CEC97-3610-4BC3-9863-84860970E407}" type="datetimeFigureOut">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4167990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91CEC97-3610-4BC3-9863-84860970E407}" type="datetimeFigureOut">
              <a:rPr lang="en-GB" smtClean="0"/>
              <a:t>24/11/2021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199181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91CEC97-3610-4BC3-9863-84860970E407}" type="datetimeFigureOut">
              <a:rPr lang="en-GB" smtClean="0"/>
              <a:t>24/11/2021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1895577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91CEC97-3610-4BC3-9863-84860970E407}" type="datetimeFigureOut">
              <a:rPr lang="en-GB" smtClean="0"/>
              <a:t>24/11/2021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453721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24/11/2021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3289501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CEC97-3610-4BC3-9863-84860970E407}" type="datetimeFigureOut">
              <a:rPr lang="en-GB" smtClean="0"/>
              <a:t>24/11/2021</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29FF0E-3B88-4BA3-99B1-B148A18A82CB}" type="slidenum">
              <a:rPr lang="en-GB" smtClean="0"/>
              <a:t>‹#›</a:t>
            </a:fld>
            <a:endParaRPr lang="en-GB"/>
          </a:p>
        </p:txBody>
      </p:sp>
    </p:spTree>
    <p:extLst>
      <p:ext uri="{BB962C8B-B14F-4D97-AF65-F5344CB8AC3E}">
        <p14:creationId xmlns:p14="http://schemas.microsoft.com/office/powerpoint/2010/main" val="3150130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62" r:id="rId4"/>
    <p:sldLayoutId id="2147483651" r:id="rId5"/>
    <p:sldLayoutId id="2147483652" r:id="rId6"/>
    <p:sldLayoutId id="2147483653" r:id="rId7"/>
    <p:sldLayoutId id="2147483654" r:id="rId8"/>
    <p:sldLayoutId id="2147483655" r:id="rId9"/>
    <p:sldLayoutId id="2147483660" r:id="rId10"/>
    <p:sldLayoutId id="2147483656" r:id="rId11"/>
    <p:sldLayoutId id="2147483657" r:id="rId12"/>
    <p:sldLayoutId id="2147483658" r:id="rId13"/>
    <p:sldLayoutId id="2147483659"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7.xml"/><Relationship Id="rId4" Type="http://schemas.openxmlformats.org/officeDocument/2006/relationships/image" Target="../media/image1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www.jcq.org.uk/" TargetMode="External"/><Relationship Id="rId2" Type="http://schemas.openxmlformats.org/officeDocument/2006/relationships/hyperlink" Target="https://www.wjecservices.co.uk/login.asp"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mailto:GCSEReligiousStudies@eduqas.co.uk" TargetMode="Externa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duqas_Powerpoint_Templates_for PPT-1.ps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939"/>
            <a:ext cx="9144000" cy="6858000"/>
          </a:xfrm>
          <a:prstGeom prst="rect">
            <a:avLst/>
          </a:prstGeom>
        </p:spPr>
      </p:pic>
      <p:sp>
        <p:nvSpPr>
          <p:cNvPr id="7" name="TextBox 6"/>
          <p:cNvSpPr txBox="1"/>
          <p:nvPr/>
        </p:nvSpPr>
        <p:spPr>
          <a:xfrm>
            <a:off x="278739" y="481263"/>
            <a:ext cx="8648693" cy="3342453"/>
          </a:xfrm>
          <a:prstGeom prst="rect">
            <a:avLst/>
          </a:prstGeom>
          <a:noFill/>
        </p:spPr>
        <p:txBody>
          <a:bodyPr wrap="square" rtlCol="0">
            <a:spAutoFit/>
          </a:bodyPr>
          <a:lstStyle/>
          <a:p>
            <a:pPr>
              <a:lnSpc>
                <a:spcPct val="80000"/>
              </a:lnSpc>
            </a:pPr>
            <a:r>
              <a:rPr lang="en-GB" sz="4400" dirty="0">
                <a:solidFill>
                  <a:schemeClr val="bg1"/>
                </a:solidFill>
                <a:latin typeface="Arial" panose="020B0604020202020204" pitchFamily="34" charset="0"/>
                <a:cs typeface="Arial" panose="020B0604020202020204" pitchFamily="34" charset="0"/>
              </a:rPr>
              <a:t>Assessing WJEC Eduqas </a:t>
            </a:r>
            <a:r>
              <a:rPr lang="en-GB" sz="4400" i="1" dirty="0">
                <a:solidFill>
                  <a:schemeClr val="bg1"/>
                </a:solidFill>
                <a:latin typeface="Arial" panose="020B0604020202020204" pitchFamily="34" charset="0"/>
                <a:cs typeface="Arial" panose="020B0604020202020204" pitchFamily="34" charset="0"/>
              </a:rPr>
              <a:t>GCSE </a:t>
            </a:r>
            <a:r>
              <a:rPr lang="en-GB" sz="4400" dirty="0">
                <a:solidFill>
                  <a:schemeClr val="bg1"/>
                </a:solidFill>
                <a:latin typeface="Arial" panose="020B0604020202020204" pitchFamily="34" charset="0"/>
                <a:cs typeface="Arial" panose="020B0604020202020204" pitchFamily="34" charset="0"/>
              </a:rPr>
              <a:t>Religious Studies</a:t>
            </a:r>
          </a:p>
          <a:p>
            <a:pPr>
              <a:lnSpc>
                <a:spcPct val="80000"/>
              </a:lnSpc>
            </a:pPr>
            <a:endParaRPr lang="en-GB" sz="4400" dirty="0">
              <a:solidFill>
                <a:schemeClr val="bg1"/>
              </a:solidFill>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US" sz="4400" kern="1100" spc="-30" dirty="0">
              <a:solidFill>
                <a:schemeClr val="bg1"/>
              </a:solidFill>
              <a:latin typeface="Gotham Rounded Book"/>
              <a:cs typeface="Gotham Rounded Book"/>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271" y="6120618"/>
            <a:ext cx="678007" cy="678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Z:\Pictures\logos\WJEC_Logo_RG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8740" y="5868674"/>
            <a:ext cx="736270" cy="73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0198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0EC622E-5515-4883-A1C8-E53862F1EF9D}"/>
              </a:ext>
            </a:extLst>
          </p:cNvPr>
          <p:cNvSpPr txBox="1">
            <a:spLocks/>
          </p:cNvSpPr>
          <p:nvPr/>
        </p:nvSpPr>
        <p:spPr>
          <a:xfrm>
            <a:off x="395536" y="1165408"/>
            <a:ext cx="8610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Aft>
                <a:spcPts val="1200"/>
              </a:spcAft>
            </a:pPr>
            <a:r>
              <a:rPr lang="en-US" b="1"/>
              <a:t>Using Grade Descriptors</a:t>
            </a:r>
          </a:p>
          <a:p>
            <a:pPr marL="342900" indent="-342900">
              <a:spcAft>
                <a:spcPts val="1200"/>
              </a:spcAft>
              <a:buFont typeface="Arial" panose="020B0604020202020204" pitchFamily="34" charset="0"/>
              <a:buChar char="•"/>
            </a:pPr>
            <a:r>
              <a:rPr lang="en-US"/>
              <a:t>Exam boards have collaborated to provide descriptors for grades 8, 6 5, 4 and 2. These grades have been selected to ensure </a:t>
            </a:r>
            <a:r>
              <a:rPr lang="en-US" err="1"/>
              <a:t>centres</a:t>
            </a:r>
            <a:r>
              <a:rPr lang="en-US"/>
              <a:t> are provided with an indication of the likely level of performance across the whole qualification. </a:t>
            </a:r>
          </a:p>
          <a:p>
            <a:pPr marL="342900" indent="-342900">
              <a:spcAft>
                <a:spcPts val="1200"/>
              </a:spcAft>
              <a:buFont typeface="Arial" panose="020B0604020202020204" pitchFamily="34" charset="0"/>
              <a:buChar char="•"/>
            </a:pPr>
            <a:r>
              <a:rPr lang="en-US"/>
              <a:t>This approach enables us to provide statements which show clear differentiation between descriptors, whereas attempting to do this for every grade within the range would result in very similar descriptors with minimal differentiation between adjacent grades. </a:t>
            </a:r>
          </a:p>
          <a:p>
            <a:pPr marL="342900" indent="-342900">
              <a:spcAft>
                <a:spcPts val="1200"/>
              </a:spcAft>
              <a:buFont typeface="Arial" panose="020B0604020202020204" pitchFamily="34" charset="0"/>
              <a:buChar char="•"/>
            </a:pPr>
            <a:r>
              <a:rPr lang="en-US"/>
              <a:t>When determining the grade, </a:t>
            </a:r>
            <a:r>
              <a:rPr lang="en-US" err="1"/>
              <a:t>centres</a:t>
            </a:r>
            <a:r>
              <a:rPr lang="en-US"/>
              <a:t> should take account of assessment objective weightings in the specification (including the effect of any adaptations) and consider each student’s evidence in relation to the grade descriptions provided. </a:t>
            </a:r>
            <a:endParaRPr lang="en-GB"/>
          </a:p>
        </p:txBody>
      </p:sp>
      <p:sp>
        <p:nvSpPr>
          <p:cNvPr id="5" name="Title 1">
            <a:extLst>
              <a:ext uri="{FF2B5EF4-FFF2-40B4-BE49-F238E27FC236}">
                <a16:creationId xmlns:a16="http://schemas.microsoft.com/office/drawing/2014/main" id="{AD0FA79A-13A3-4CC4-A490-0BF2EA709695}"/>
              </a:ext>
            </a:extLst>
          </p:cNvPr>
          <p:cNvSpPr txBox="1">
            <a:spLocks/>
          </p:cNvSpPr>
          <p:nvPr/>
        </p:nvSpPr>
        <p:spPr>
          <a:xfrm>
            <a:off x="558800" y="-315416"/>
            <a:ext cx="8229600" cy="1503102"/>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Tree>
    <p:extLst>
      <p:ext uri="{BB962C8B-B14F-4D97-AF65-F5344CB8AC3E}">
        <p14:creationId xmlns:p14="http://schemas.microsoft.com/office/powerpoint/2010/main" val="11173837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0EC622E-5515-4883-A1C8-E53862F1EF9D}"/>
              </a:ext>
            </a:extLst>
          </p:cNvPr>
          <p:cNvSpPr txBox="1">
            <a:spLocks/>
          </p:cNvSpPr>
          <p:nvPr/>
        </p:nvSpPr>
        <p:spPr>
          <a:xfrm>
            <a:off x="266700" y="1052736"/>
            <a:ext cx="8610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Aft>
                <a:spcPts val="1200"/>
              </a:spcAft>
            </a:pPr>
            <a:r>
              <a:rPr lang="en-US" b="1"/>
              <a:t>Using Grade Descriptors</a:t>
            </a:r>
          </a:p>
          <a:p>
            <a:pPr marL="342900" indent="-342900">
              <a:spcAft>
                <a:spcPts val="1200"/>
              </a:spcAft>
              <a:buFont typeface="Arial" panose="020B0604020202020204" pitchFamily="34" charset="0"/>
              <a:buChar char="•"/>
            </a:pPr>
            <a:r>
              <a:rPr lang="en-US"/>
              <a:t>The most appropriate grade to award will depend in practice upon the extent to which the student has met the assessment objectives overall. Shortcomings in some aspects of the evidence may be balanced by better performances in others. </a:t>
            </a:r>
          </a:p>
          <a:p>
            <a:pPr marL="342900" indent="-342900">
              <a:spcAft>
                <a:spcPts val="1200"/>
              </a:spcAft>
              <a:buFont typeface="Arial" panose="020B0604020202020204" pitchFamily="34" charset="0"/>
              <a:buChar char="•"/>
            </a:pPr>
            <a:r>
              <a:rPr lang="en-US"/>
              <a:t>Grade descriptors are intended to provide a general indication of standards of achievement. They cannot prescribe exactly what a student must be able to do to achieve a particular grade, because there are no hurdles in GCSE, AS or A level qualifications, and there is no single route to achieving a grade. </a:t>
            </a:r>
          </a:p>
          <a:p>
            <a:pPr marL="342900" indent="-342900">
              <a:spcAft>
                <a:spcPts val="1200"/>
              </a:spcAft>
              <a:buFont typeface="Arial" panose="020B0604020202020204" pitchFamily="34" charset="0"/>
              <a:buChar char="•"/>
            </a:pPr>
            <a:r>
              <a:rPr lang="en-US"/>
              <a:t>For example, a student may achieve a grade 4 by demonstrating an even standard of achievement across all assessment objectives in a qualification. Another student may demonstrate a higher standard of achievement in some assessment objectives (in comparison with the first student) but a lower standard of achievement in others, yet still be judged to be worthy of a grade 4. </a:t>
            </a:r>
          </a:p>
          <a:p>
            <a:pPr marL="342900" indent="-342900">
              <a:spcAft>
                <a:spcPts val="1200"/>
              </a:spcAft>
              <a:buFont typeface="Arial" panose="020B0604020202020204" pitchFamily="34" charset="0"/>
              <a:buChar char="•"/>
            </a:pPr>
            <a:endParaRPr lang="en-US"/>
          </a:p>
        </p:txBody>
      </p:sp>
      <p:sp>
        <p:nvSpPr>
          <p:cNvPr id="5" name="Title 1">
            <a:extLst>
              <a:ext uri="{FF2B5EF4-FFF2-40B4-BE49-F238E27FC236}">
                <a16:creationId xmlns:a16="http://schemas.microsoft.com/office/drawing/2014/main" id="{AD0FA79A-13A3-4CC4-A490-0BF2EA709695}"/>
              </a:ext>
            </a:extLst>
          </p:cNvPr>
          <p:cNvSpPr txBox="1">
            <a:spLocks/>
          </p:cNvSpPr>
          <p:nvPr/>
        </p:nvSpPr>
        <p:spPr>
          <a:xfrm>
            <a:off x="558800" y="-315416"/>
            <a:ext cx="8229600" cy="1503102"/>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Tree>
    <p:extLst>
      <p:ext uri="{BB962C8B-B14F-4D97-AF65-F5344CB8AC3E}">
        <p14:creationId xmlns:p14="http://schemas.microsoft.com/office/powerpoint/2010/main" val="17685267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D5E3B64-5172-48A6-83E9-72AC3D8EFAF4}"/>
              </a:ext>
            </a:extLst>
          </p:cNvPr>
          <p:cNvSpPr txBox="1"/>
          <p:nvPr/>
        </p:nvSpPr>
        <p:spPr>
          <a:xfrm>
            <a:off x="251520" y="1052736"/>
            <a:ext cx="8706556" cy="7109639"/>
          </a:xfrm>
          <a:prstGeom prst="rect">
            <a:avLst/>
          </a:prstGeom>
          <a:noFill/>
        </p:spPr>
        <p:txBody>
          <a:bodyPr wrap="square" rtlCol="0">
            <a:spAutoFit/>
          </a:bodyPr>
          <a:lstStyle/>
          <a:p>
            <a:r>
              <a:rPr lang="en-GB" sz="2400" b="1">
                <a:latin typeface="Arial" panose="020B0604020202020204" pitchFamily="34" charset="0"/>
                <a:cs typeface="Arial" panose="020B0604020202020204" pitchFamily="34" charset="0"/>
              </a:rPr>
              <a:t>Further support and guidance for teachers on the </a:t>
            </a:r>
            <a:r>
              <a:rPr lang="en-GB" sz="2400" b="1">
                <a:latin typeface="Arial" panose="020B0604020202020204" pitchFamily="34" charset="0"/>
                <a:cs typeface="Arial" panose="020B0604020202020204" pitchFamily="34" charset="0"/>
                <a:hlinkClick r:id="rId2"/>
              </a:rPr>
              <a:t>secure website</a:t>
            </a:r>
            <a:r>
              <a:rPr lang="en-GB" sz="2400" b="1">
                <a:latin typeface="Arial" panose="020B0604020202020204" pitchFamily="34" charset="0"/>
                <a:cs typeface="Arial" panose="020B0604020202020204" pitchFamily="34" charset="0"/>
              </a:rPr>
              <a:t>  includes:</a:t>
            </a:r>
          </a:p>
          <a:p>
            <a:endParaRPr lang="en-GB" sz="2400" b="1">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US" sz="2200">
                <a:latin typeface="Arial" panose="020B0604020202020204" pitchFamily="34" charset="0"/>
                <a:cs typeface="Arial" panose="020B0604020202020204" pitchFamily="34" charset="0"/>
              </a:rPr>
              <a:t>online training supporting assessment arrangements for summer 2021: the foundations of assessment and  assessment creation </a:t>
            </a:r>
            <a:endParaRPr lang="en-GB" sz="2200">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US" sz="2200">
                <a:solidFill>
                  <a:prstClr val="black"/>
                </a:solidFill>
                <a:latin typeface="Arial" panose="020B0604020202020204" pitchFamily="34" charset="0"/>
                <a:cs typeface="Arial" panose="020B0604020202020204" pitchFamily="34" charset="0"/>
              </a:rPr>
              <a:t>information on determining final grades including </a:t>
            </a:r>
            <a:r>
              <a:rPr lang="en-GB" sz="2200">
                <a:latin typeface="Arial" panose="020B0604020202020204" pitchFamily="34" charset="0"/>
                <a:cs typeface="Arial" panose="020B0604020202020204" pitchFamily="34" charset="0"/>
              </a:rPr>
              <a:t>exemplification of grading descriptors.</a:t>
            </a:r>
            <a:endParaRPr lang="en-US" sz="2200">
              <a:solidFill>
                <a:prstClr val="black"/>
              </a:solidFill>
              <a:latin typeface="Arial" panose="020B0604020202020204" pitchFamily="34" charset="0"/>
              <a:cs typeface="Arial" panose="020B0604020202020204" pitchFamily="34" charset="0"/>
            </a:endParaRPr>
          </a:p>
          <a:p>
            <a:endParaRPr lang="en-GB" sz="2400">
              <a:latin typeface="Arial" panose="020B0604020202020204" pitchFamily="34" charset="0"/>
              <a:cs typeface="Arial" panose="020B0604020202020204" pitchFamily="34" charset="0"/>
            </a:endParaRPr>
          </a:p>
          <a:p>
            <a:r>
              <a:rPr lang="en-GB" sz="2400">
                <a:latin typeface="Arial" panose="020B0604020202020204" pitchFamily="34" charset="0"/>
                <a:cs typeface="Arial" panose="020B0604020202020204" pitchFamily="34" charset="0"/>
              </a:rPr>
              <a:t>Further support and guidance on the </a:t>
            </a:r>
            <a:r>
              <a:rPr lang="en-GB" sz="2400">
                <a:latin typeface="Arial" panose="020B0604020202020204" pitchFamily="34" charset="0"/>
                <a:cs typeface="Arial" panose="020B0604020202020204" pitchFamily="34" charset="0"/>
                <a:hlinkClick r:id="rId3"/>
              </a:rPr>
              <a:t>JCQ website </a:t>
            </a:r>
            <a:r>
              <a:rPr lang="en-GB" sz="2400">
                <a:latin typeface="Arial" panose="020B0604020202020204" pitchFamily="34" charset="0"/>
                <a:cs typeface="Arial" panose="020B0604020202020204" pitchFamily="34" charset="0"/>
              </a:rPr>
              <a:t>includes:</a:t>
            </a:r>
          </a:p>
          <a:p>
            <a:endParaRPr lang="en-GB" sz="240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200">
                <a:solidFill>
                  <a:prstClr val="black"/>
                </a:solidFill>
                <a:latin typeface="Arial" panose="020B0604020202020204" pitchFamily="34" charset="0"/>
                <a:cs typeface="Arial" panose="020B0604020202020204" pitchFamily="34" charset="0"/>
              </a:rPr>
              <a:t>online training on ensuring objectivity when assessing learners’ evidence</a:t>
            </a:r>
            <a:endParaRPr lang="en-GB" sz="220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200">
                <a:latin typeface="Arial" panose="020B0604020202020204" pitchFamily="34" charset="0"/>
                <a:cs typeface="Arial" panose="020B0604020202020204" pitchFamily="34" charset="0"/>
              </a:rPr>
              <a:t>a timeline for submitting Teacher Assessed Grades (TAGs) in 2021</a:t>
            </a:r>
          </a:p>
          <a:p>
            <a:pPr marL="342900" indent="-342900">
              <a:buFont typeface="Arial" panose="020B0604020202020204" pitchFamily="34" charset="0"/>
              <a:buChar char="•"/>
            </a:pPr>
            <a:r>
              <a:rPr lang="en-GB" sz="2200">
                <a:latin typeface="Arial" panose="020B0604020202020204" pitchFamily="34" charset="0"/>
                <a:cs typeface="Arial" panose="020B0604020202020204" pitchFamily="34" charset="0"/>
              </a:rPr>
              <a:t>guidance for assessing NEA</a:t>
            </a:r>
          </a:p>
          <a:p>
            <a:pPr marL="342900" indent="-342900">
              <a:buFont typeface="Arial" panose="020B0604020202020204" pitchFamily="34" charset="0"/>
              <a:buChar char="•"/>
            </a:pPr>
            <a:r>
              <a:rPr lang="en-GB" sz="2200">
                <a:latin typeface="Arial" panose="020B0604020202020204" pitchFamily="34" charset="0"/>
                <a:cs typeface="Arial" panose="020B0604020202020204" pitchFamily="34" charset="0"/>
              </a:rPr>
              <a:t>guidance on the determination of grades in summer 2021.</a:t>
            </a:r>
          </a:p>
          <a:p>
            <a:pPr marL="342900" indent="-342900">
              <a:buFont typeface="Arial" panose="020B0604020202020204" pitchFamily="34" charset="0"/>
              <a:buChar char="•"/>
            </a:pPr>
            <a:endParaRPr lang="en-GB" sz="2200">
              <a:highlight>
                <a:srgbClr val="FFFF00"/>
              </a:highlight>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GB" sz="2200">
              <a:highlight>
                <a:srgbClr val="FFFF00"/>
              </a:highlight>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GB" sz="2200">
              <a:highlight>
                <a:srgbClr val="FFFF00"/>
              </a:highlight>
              <a:latin typeface="Arial" panose="020B0604020202020204" pitchFamily="34" charset="0"/>
              <a:cs typeface="Arial" panose="020B0604020202020204" pitchFamily="34" charset="0"/>
            </a:endParaRPr>
          </a:p>
          <a:p>
            <a:endParaRPr lang="en-GB" sz="2200">
              <a:highlight>
                <a:srgbClr val="FFFF00"/>
              </a:highlight>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57E10932-9A3C-41AA-9215-D9F7E5BC2CCB}"/>
              </a:ext>
            </a:extLst>
          </p:cNvPr>
          <p:cNvSpPr txBox="1">
            <a:spLocks/>
          </p:cNvSpPr>
          <p:nvPr/>
        </p:nvSpPr>
        <p:spPr>
          <a:xfrm>
            <a:off x="558800" y="-171400"/>
            <a:ext cx="8229600" cy="135908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Additional information</a:t>
            </a:r>
          </a:p>
        </p:txBody>
      </p:sp>
    </p:spTree>
    <p:extLst>
      <p:ext uri="{BB962C8B-B14F-4D97-AF65-F5344CB8AC3E}">
        <p14:creationId xmlns:p14="http://schemas.microsoft.com/office/powerpoint/2010/main" val="3258116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4CBB26C-925E-4469-8222-30B005CB3730}"/>
              </a:ext>
            </a:extLst>
          </p:cNvPr>
          <p:cNvSpPr/>
          <p:nvPr/>
        </p:nvSpPr>
        <p:spPr>
          <a:xfrm>
            <a:off x="156411" y="1311442"/>
            <a:ext cx="8831178" cy="1477328"/>
          </a:xfrm>
          <a:prstGeom prst="rect">
            <a:avLst/>
          </a:prstGeom>
        </p:spPr>
        <p:txBody>
          <a:bodyPr wrap="square">
            <a:spAutoFit/>
          </a:bodyPr>
          <a:lstStyle/>
          <a:p>
            <a:r>
              <a:rPr lang="en-US" sz="24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US" dirty="0">
                <a:solidFill>
                  <a:schemeClr val="bg1"/>
                </a:solidFill>
              </a:rPr>
            </a:br>
            <a:r>
              <a:rPr lang="en-GB" dirty="0">
                <a:solidFill>
                  <a:schemeClr val="bg1"/>
                </a:solidFill>
                <a:hlinkClick r:id="rId2"/>
              </a:rPr>
              <a:t>GCSEReligiousStudies@eduqas.co.uk</a:t>
            </a:r>
            <a:endParaRPr lang="en-GB" dirty="0">
              <a:highlight>
                <a:srgbClr val="FFFF00"/>
              </a:highlight>
            </a:endParaRPr>
          </a:p>
        </p:txBody>
      </p:sp>
    </p:spTree>
    <p:extLst>
      <p:ext uri="{BB962C8B-B14F-4D97-AF65-F5344CB8AC3E}">
        <p14:creationId xmlns:p14="http://schemas.microsoft.com/office/powerpoint/2010/main" val="26416104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315416"/>
            <a:ext cx="8229600" cy="1503102"/>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187686"/>
            <a:ext cx="843528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lvl="0" indent="-342900">
              <a:buFont typeface="Arial" panose="020B0604020202020204" pitchFamily="34" charset="0"/>
              <a:buChar char="•"/>
            </a:pPr>
            <a:r>
              <a:rPr lang="en-GB" sz="1800" dirty="0"/>
              <a:t>It is important to ensure objectivity in assessing students’ responses, both at the initial marking stage and during internal standardisation. Do not allow personal knowledge of individual students to affect assessment decisions: ensure that you mark the student </a:t>
            </a:r>
            <a:r>
              <a:rPr lang="en-GB" sz="1800" b="1" dirty="0"/>
              <a:t>responses in front of you </a:t>
            </a:r>
            <a:r>
              <a:rPr lang="en-GB" sz="1800" dirty="0"/>
              <a:t>rather than the students behind them. </a:t>
            </a:r>
            <a:r>
              <a:rPr lang="en-US" sz="1800" dirty="0"/>
              <a:t>JCQ has provided training on ensuring objectivity when assessing students’ evidence.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You should also consider the purpose of the assessment, particularly if you are selecting evidence which has been completed earlier in the course.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Formative assessment, conducted during the course of the learning in order to gauge student understanding, may not always provide appropriate evidence, as the student may not have fully developed their understanding of all concepts to the best of their ability at this point in time. </a:t>
            </a:r>
          </a:p>
          <a:p>
            <a:pPr lvl="0"/>
            <a:endParaRPr lang="en-GB" sz="1800" dirty="0"/>
          </a:p>
          <a:p>
            <a:pPr marL="342900" lvl="0" indent="-342900">
              <a:buFont typeface="Arial" panose="020B0604020202020204" pitchFamily="34" charset="0"/>
              <a:buChar char="•"/>
            </a:pPr>
            <a:r>
              <a:rPr lang="en-GB" sz="1800" dirty="0"/>
              <a:t>Summative assessment, either at the end of the course or the end of a component may provide a more realistic picture of the students’ attainment levels. </a:t>
            </a:r>
          </a:p>
          <a:p>
            <a:pPr lvl="0"/>
            <a:endParaRPr lang="en-GB" sz="2400" b="1" dirty="0"/>
          </a:p>
          <a:p>
            <a:endParaRPr lang="en-GB" sz="2400" dirty="0"/>
          </a:p>
          <a:p>
            <a:endParaRPr lang="en-GB" sz="2400" b="1" dirty="0"/>
          </a:p>
        </p:txBody>
      </p:sp>
    </p:spTree>
    <p:extLst>
      <p:ext uri="{BB962C8B-B14F-4D97-AF65-F5344CB8AC3E}">
        <p14:creationId xmlns:p14="http://schemas.microsoft.com/office/powerpoint/2010/main" val="27872933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186190"/>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a:t>Understanding the assessment criteria</a:t>
            </a:r>
          </a:p>
          <a:p>
            <a:pPr lvl="0"/>
            <a:endParaRPr lang="en-GB" sz="2400" b="1"/>
          </a:p>
          <a:p>
            <a:pPr lvl="0"/>
            <a:r>
              <a:rPr lang="en-GB" sz="2400"/>
              <a:t>Assessment criteria generally take two forms:</a:t>
            </a:r>
          </a:p>
          <a:p>
            <a:pPr marL="342900" lvl="0" indent="-342900">
              <a:buFont typeface="Arial" panose="020B0604020202020204" pitchFamily="34" charset="0"/>
              <a:buChar char="•"/>
            </a:pPr>
            <a:r>
              <a:rPr lang="en-GB" sz="2400"/>
              <a:t>objective marking – generally for low tariff responses, where knowledge of objective information is being assessed</a:t>
            </a:r>
          </a:p>
          <a:p>
            <a:pPr lvl="0"/>
            <a:endParaRPr lang="en-GB" sz="2400"/>
          </a:p>
          <a:p>
            <a:pPr marL="342900" lvl="0" indent="-342900">
              <a:buFont typeface="Arial" panose="020B0604020202020204" pitchFamily="34" charset="0"/>
              <a:buChar char="•"/>
            </a:pPr>
            <a:r>
              <a:rPr lang="en-GB" sz="2400"/>
              <a:t>the exercising of academic judgement via:</a:t>
            </a:r>
          </a:p>
          <a:p>
            <a:pPr marL="1085850" lvl="1" indent="-342900">
              <a:buFont typeface="Wingdings" panose="05000000000000000000" pitchFamily="2" charset="2"/>
              <a:buChar char="q"/>
            </a:pPr>
            <a:r>
              <a:rPr lang="en-GB"/>
              <a:t>an assessment grid setting out criteria for different levels of response </a:t>
            </a:r>
          </a:p>
          <a:p>
            <a:pPr marL="1085850" lvl="1" indent="-342900">
              <a:buFont typeface="Wingdings" panose="05000000000000000000" pitchFamily="2" charset="2"/>
              <a:buChar char="q"/>
            </a:pPr>
            <a:r>
              <a:rPr lang="en-GB"/>
              <a:t>indicative content, that is, an indication of the kind of content responses may include.</a:t>
            </a:r>
          </a:p>
          <a:p>
            <a:r>
              <a:rPr lang="en-GB" sz="2400"/>
              <a:t> </a:t>
            </a:r>
          </a:p>
          <a:p>
            <a:endParaRPr lang="en-GB" sz="2400" b="1"/>
          </a:p>
        </p:txBody>
      </p:sp>
    </p:spTree>
    <p:extLst>
      <p:ext uri="{BB962C8B-B14F-4D97-AF65-F5344CB8AC3E}">
        <p14:creationId xmlns:p14="http://schemas.microsoft.com/office/powerpoint/2010/main" val="23538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315416"/>
            <a:ext cx="8229600" cy="1503102"/>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179512" y="1052736"/>
            <a:ext cx="8712968" cy="5805264"/>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200" b="1" dirty="0"/>
              <a:t>Understanding the assessment criteria – exercising academic judgement through levels of response mark schemes</a:t>
            </a:r>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r>
              <a:rPr lang="en-GB" dirty="0"/>
              <a:t>Firstly, identify the appropriate band a student’s response falls into according to the criteria. Award a band where the student’s response covers the </a:t>
            </a:r>
            <a:r>
              <a:rPr lang="en-GB" b="1" dirty="0"/>
              <a:t>majority </a:t>
            </a:r>
            <a:r>
              <a:rPr lang="en-GB" dirty="0"/>
              <a:t>of the criteria. </a:t>
            </a:r>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r>
              <a:rPr lang="en-GB" dirty="0"/>
              <a:t>Secondly, consider a mark in the centre of the band and then increase or decrease the mark depending on the quality of the answer, which may be reflected in the amount of indicative content covered. </a:t>
            </a:r>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r>
              <a:rPr lang="en-GB" dirty="0"/>
              <a:t>If a response falls between two bands, consider whether there are more characteristics of the higher or lower of the two bands and award accordingly. </a:t>
            </a:r>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r>
              <a:rPr lang="en-GB" dirty="0"/>
              <a:t>Indicative content is not exhaustive and other valid responses may be credited.</a:t>
            </a:r>
          </a:p>
          <a:p>
            <a:endParaRPr lang="en-GB" sz="2200" b="1" dirty="0"/>
          </a:p>
        </p:txBody>
      </p:sp>
    </p:spTree>
    <p:extLst>
      <p:ext uri="{BB962C8B-B14F-4D97-AF65-F5344CB8AC3E}">
        <p14:creationId xmlns:p14="http://schemas.microsoft.com/office/powerpoint/2010/main" val="32028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315416"/>
            <a:ext cx="8229600" cy="1503102"/>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54360" y="1222766"/>
            <a:ext cx="843528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b="1"/>
              <a:t>Understanding the assessment criteria – centre-devised assessments</a:t>
            </a:r>
          </a:p>
          <a:p>
            <a:pPr lvl="0"/>
            <a:endParaRPr lang="en-GB" sz="1000"/>
          </a:p>
          <a:p>
            <a:pPr marL="342900" lvl="0" indent="-342900">
              <a:buFont typeface="Arial" panose="020B0604020202020204" pitchFamily="34" charset="0"/>
              <a:buChar char="•"/>
            </a:pPr>
            <a:r>
              <a:rPr lang="en-GB" sz="2200"/>
              <a:t>Teachers should, wherever possible, use the levels of response marking schemes that we have provided in the assessment responses as a starting point for assessing students.</a:t>
            </a:r>
          </a:p>
          <a:p>
            <a:pPr lvl="0"/>
            <a:endParaRPr lang="en-GB" sz="2200"/>
          </a:p>
          <a:p>
            <a:pPr marL="342900" lvl="0" indent="-342900">
              <a:buFont typeface="Arial" panose="020B0604020202020204" pitchFamily="34" charset="0"/>
              <a:buChar char="•"/>
            </a:pPr>
            <a:r>
              <a:rPr lang="en-GB" sz="2200"/>
              <a:t>Indicative content in Eduqas marking schemes can be used as a guide to the types of skills and knowledge expected for the unit. </a:t>
            </a:r>
          </a:p>
          <a:p>
            <a:pPr marL="342900" lvl="0" indent="-342900">
              <a:buFont typeface="Arial" panose="020B0604020202020204" pitchFamily="34" charset="0"/>
              <a:buChar char="•"/>
            </a:pPr>
            <a:endParaRPr lang="en-GB" sz="2200"/>
          </a:p>
          <a:p>
            <a:pPr marL="342900" lvl="0" indent="-342900">
              <a:buFont typeface="Arial" panose="020B0604020202020204" pitchFamily="34" charset="0"/>
              <a:buChar char="•"/>
            </a:pPr>
            <a:r>
              <a:rPr lang="en-GB" sz="2200"/>
              <a:t>Indicative content relevant to the centre-devised task will need to be provided by the teacher to accompany the levels of response marking schemes to support internal standardisation and any possible appeals.</a:t>
            </a:r>
          </a:p>
          <a:p>
            <a:pPr lvl="0"/>
            <a:endParaRPr lang="en-GB" sz="2400"/>
          </a:p>
          <a:p>
            <a:endParaRPr lang="en-GB" sz="2400" b="1"/>
          </a:p>
        </p:txBody>
      </p:sp>
    </p:spTree>
    <p:extLst>
      <p:ext uri="{BB962C8B-B14F-4D97-AF65-F5344CB8AC3E}">
        <p14:creationId xmlns:p14="http://schemas.microsoft.com/office/powerpoint/2010/main" val="455897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180473" y="1046747"/>
            <a:ext cx="8807115" cy="5563988"/>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dirty="0"/>
              <a:t>Use of subject specific terminology</a:t>
            </a:r>
            <a:r>
              <a:rPr lang="en-GB" sz="2400" dirty="0"/>
              <a:t>.   </a:t>
            </a:r>
          </a:p>
          <a:p>
            <a:pPr marL="342900" lvl="0" indent="-342900">
              <a:buFont typeface="Arial" panose="020B0604020202020204" pitchFamily="34" charset="0"/>
              <a:buChar char="•"/>
            </a:pPr>
            <a:r>
              <a:rPr lang="en-GB" sz="2400" dirty="0"/>
              <a:t>Use of appropriate terminology is rewarded within the marking criteria. </a:t>
            </a:r>
          </a:p>
          <a:p>
            <a:pPr lvl="0"/>
            <a:endParaRPr lang="en-GB" sz="2400" dirty="0"/>
          </a:p>
          <a:p>
            <a:pPr marL="342900" lvl="0" indent="-342900">
              <a:buFont typeface="Arial" panose="020B0604020202020204" pitchFamily="34" charset="0"/>
              <a:buChar char="•"/>
            </a:pPr>
            <a:r>
              <a:rPr lang="en-GB" sz="2400" dirty="0"/>
              <a:t>The criteria of the </a:t>
            </a:r>
            <a:r>
              <a:rPr lang="en-GB" sz="2400" dirty="0" err="1"/>
              <a:t>Eduqas</a:t>
            </a:r>
            <a:r>
              <a:rPr lang="en-GB" sz="2400" dirty="0"/>
              <a:t> marking bands include a reference to crediting appropriate and accurate religious language.</a:t>
            </a:r>
          </a:p>
          <a:p>
            <a:pPr marL="342900" lvl="0" indent="-342900">
              <a:buFont typeface="Arial" panose="020B0604020202020204" pitchFamily="34" charset="0"/>
              <a:buChar char="•"/>
            </a:pPr>
            <a:endParaRPr lang="en-GB" sz="2400" dirty="0"/>
          </a:p>
          <a:p>
            <a:pPr marL="342900" lvl="0" indent="-342900">
              <a:buFont typeface="Arial" panose="020B0604020202020204" pitchFamily="34" charset="0"/>
              <a:buChar char="•"/>
            </a:pPr>
            <a:r>
              <a:rPr lang="en-GB" sz="2400" dirty="0"/>
              <a:t>This should not be credited as part of any credit given for spelling, punctuation and grammar. </a:t>
            </a:r>
            <a:r>
              <a:rPr lang="en-GB" sz="2400" dirty="0" err="1"/>
              <a:t>SPaG</a:t>
            </a:r>
            <a:r>
              <a:rPr lang="en-GB" sz="2400" dirty="0"/>
              <a:t> marks are awarded purely for good use of English.  </a:t>
            </a:r>
            <a:r>
              <a:rPr lang="en-GB" sz="2400" b="1" dirty="0"/>
              <a:t>There is further information on awarding </a:t>
            </a:r>
            <a:r>
              <a:rPr lang="en-GB" sz="2400" b="1" dirty="0" err="1"/>
              <a:t>SPaG</a:t>
            </a:r>
            <a:r>
              <a:rPr lang="en-GB" sz="2400" b="1" dirty="0"/>
              <a:t> in the Religious Studies Component power points.</a:t>
            </a:r>
          </a:p>
          <a:p>
            <a:pPr marL="342900" lvl="0" indent="-342900">
              <a:buFont typeface="Arial" panose="020B0604020202020204" pitchFamily="34" charset="0"/>
              <a:buChar char="•"/>
            </a:pPr>
            <a:endParaRPr lang="en-GB" sz="2400" dirty="0"/>
          </a:p>
          <a:p>
            <a:pPr lvl="0"/>
            <a:endParaRPr lang="en-GB" sz="2400" dirty="0"/>
          </a:p>
          <a:p>
            <a:pPr lvl="0"/>
            <a:endParaRPr lang="en-GB" sz="2400" dirty="0">
              <a:solidFill>
                <a:srgbClr val="FF0000"/>
              </a:solidFill>
            </a:endParaRPr>
          </a:p>
          <a:p>
            <a:endParaRPr lang="en-GB" sz="2400" b="1" dirty="0"/>
          </a:p>
        </p:txBody>
      </p:sp>
    </p:spTree>
    <p:extLst>
      <p:ext uri="{BB962C8B-B14F-4D97-AF65-F5344CB8AC3E}">
        <p14:creationId xmlns:p14="http://schemas.microsoft.com/office/powerpoint/2010/main" val="152694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683568" y="-15781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163355"/>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extLst>
              <p:ext uri="{D42A27DB-BD31-4B8C-83A1-F6EECF244321}">
                <p14:modId xmlns:p14="http://schemas.microsoft.com/office/powerpoint/2010/main" val="199998377"/>
              </p:ext>
            </p:extLst>
          </p:nvPr>
        </p:nvGraphicFramePr>
        <p:xfrm>
          <a:off x="108284" y="1564106"/>
          <a:ext cx="8939463" cy="5059120"/>
        </p:xfrm>
        <a:graphic>
          <a:graphicData uri="http://schemas.openxmlformats.org/drawingml/2006/table">
            <a:tbl>
              <a:tblPr firstRow="1" bandRow="1">
                <a:tableStyleId>{5C22544A-7EE6-4342-B048-85BDC9FD1C3A}</a:tableStyleId>
              </a:tblPr>
              <a:tblGrid>
                <a:gridCol w="2786056">
                  <a:extLst>
                    <a:ext uri="{9D8B030D-6E8A-4147-A177-3AD203B41FA5}">
                      <a16:colId xmlns:a16="http://schemas.microsoft.com/office/drawing/2014/main" val="3119963982"/>
                    </a:ext>
                  </a:extLst>
                </a:gridCol>
                <a:gridCol w="6153407">
                  <a:extLst>
                    <a:ext uri="{9D8B030D-6E8A-4147-A177-3AD203B41FA5}">
                      <a16:colId xmlns:a16="http://schemas.microsoft.com/office/drawing/2014/main" val="1991654297"/>
                    </a:ext>
                  </a:extLst>
                </a:gridCol>
              </a:tblGrid>
              <a:tr h="481885">
                <a:tc>
                  <a:txBody>
                    <a:bodyPr/>
                    <a:lstStyle/>
                    <a:p>
                      <a:pPr algn="ctr"/>
                      <a:r>
                        <a:rPr lang="en-GB">
                          <a:latin typeface="Arial" panose="020B0604020202020204" pitchFamily="34" charset="0"/>
                          <a:cs typeface="Arial" panose="020B0604020202020204" pitchFamily="34" charset="0"/>
                        </a:rPr>
                        <a:t>Type of infringement</a:t>
                      </a:r>
                    </a:p>
                  </a:txBody>
                  <a:tcPr/>
                </a:tc>
                <a:tc>
                  <a:txBody>
                    <a:bodyPr/>
                    <a:lstStyle/>
                    <a:p>
                      <a:pPr algn="ctr"/>
                      <a:r>
                        <a:rPr lang="en-GB">
                          <a:latin typeface="Arial" panose="020B0604020202020204" pitchFamily="34" charset="0"/>
                          <a:cs typeface="Arial" panose="020B0604020202020204" pitchFamily="34" charset="0"/>
                        </a:rPr>
                        <a:t>Action</a:t>
                      </a:r>
                    </a:p>
                  </a:txBody>
                  <a:tcPr/>
                </a:tc>
                <a:extLst>
                  <a:ext uri="{0D108BD9-81ED-4DB2-BD59-A6C34878D82A}">
                    <a16:rowId xmlns:a16="http://schemas.microsoft.com/office/drawing/2014/main" val="2455063329"/>
                  </a:ext>
                </a:extLst>
              </a:tr>
              <a:tr h="176495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Arial" panose="020B0604020202020204" pitchFamily="34" charset="0"/>
                          <a:ea typeface="+mn-ea"/>
                          <a:cs typeface="Arial" panose="020B0604020202020204" pitchFamily="34" charset="0"/>
                        </a:rPr>
                        <a:t>Where the correct answer has been clearly crossed out.</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kern="1200" dirty="0">
                          <a:solidFill>
                            <a:schemeClr val="dk1"/>
                          </a:solidFill>
                          <a:effectLst/>
                          <a:latin typeface="Arial" panose="020B0604020202020204" pitchFamily="34" charset="0"/>
                          <a:ea typeface="+mn-ea"/>
                          <a:cs typeface="Arial" panose="020B0604020202020204" pitchFamily="34" charset="0"/>
                        </a:rPr>
                        <a:t>If the student writes and then crosses out the correct answer, do not award the mark, even if no other answer is offered.</a:t>
                      </a:r>
                      <a:endParaRPr lang="en-GB" dirty="0">
                        <a:latin typeface="Arial" panose="020B0604020202020204" pitchFamily="34" charset="0"/>
                        <a:cs typeface="Arial" panose="020B0604020202020204" pitchFamily="34" charset="0"/>
                      </a:endParaRPr>
                    </a:p>
                    <a:p>
                      <a:pPr marL="0" lvl="0" indent="0">
                        <a:buFont typeface="Arial" panose="020B0604020202020204" pitchFamily="34" charset="0"/>
                        <a:buNone/>
                      </a:pPr>
                      <a:endParaRPr lang="en-GB"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646666690"/>
                  </a:ext>
                </a:extLst>
              </a:tr>
              <a:tr h="2812279">
                <a:tc>
                  <a:txBody>
                    <a:bodyPr/>
                    <a:lstStyle/>
                    <a:p>
                      <a:r>
                        <a:rPr lang="en-GB" sz="1800" kern="1200" dirty="0">
                          <a:solidFill>
                            <a:schemeClr val="dk1"/>
                          </a:solidFill>
                          <a:effectLst/>
                          <a:latin typeface="Arial" panose="020B0604020202020204" pitchFamily="34" charset="0"/>
                          <a:ea typeface="+mn-ea"/>
                          <a:cs typeface="Arial" panose="020B0604020202020204" pitchFamily="34" charset="0"/>
                        </a:rPr>
                        <a:t>Where the question requires a set number of responses (for example, TWO religious responses in the Component 1 (c) Questions) and the learner has provided more than two.</a:t>
                      </a:r>
                      <a:endParaRPr lang="en-GB" dirty="0">
                        <a:latin typeface="Arial" panose="020B0604020202020204" pitchFamily="34" charset="0"/>
                        <a:cs typeface="Arial" panose="020B0604020202020204" pitchFamily="34" charset="0"/>
                      </a:endParaRPr>
                    </a:p>
                  </a:txBody>
                  <a:tcPr/>
                </a:tc>
                <a:tc>
                  <a:txBody>
                    <a:bodyPr/>
                    <a:lstStyle/>
                    <a:p>
                      <a:pPr marL="285750" lvl="0" indent="-285750">
                        <a:buFont typeface="Arial" panose="020B0604020202020204" pitchFamily="34" charset="0"/>
                        <a:buChar char="•"/>
                      </a:pPr>
                      <a:r>
                        <a:rPr lang="en-GB" sz="1800" kern="1200" dirty="0">
                          <a:solidFill>
                            <a:schemeClr val="dk1"/>
                          </a:solidFill>
                          <a:effectLst/>
                          <a:latin typeface="Arial" panose="020B0604020202020204" pitchFamily="34" charset="0"/>
                          <a:ea typeface="+mn-ea"/>
                          <a:cs typeface="Arial" panose="020B0604020202020204" pitchFamily="34" charset="0"/>
                        </a:rPr>
                        <a:t>Mark all responses offered.</a:t>
                      </a:r>
                    </a:p>
                    <a:p>
                      <a:pPr marL="285750" lvl="0" indent="-285750">
                        <a:buFont typeface="Arial" panose="020B0604020202020204" pitchFamily="34" charset="0"/>
                        <a:buChar char="•"/>
                      </a:pPr>
                      <a:r>
                        <a:rPr lang="en-GB" sz="1800" kern="1200" dirty="0">
                          <a:solidFill>
                            <a:schemeClr val="dk1"/>
                          </a:solidFill>
                          <a:effectLst/>
                          <a:latin typeface="Arial" panose="020B0604020202020204" pitchFamily="34" charset="0"/>
                          <a:ea typeface="+mn-ea"/>
                          <a:cs typeface="Arial" panose="020B0604020202020204" pitchFamily="34" charset="0"/>
                        </a:rPr>
                        <a:t>Select the two strongest responses.</a:t>
                      </a:r>
                    </a:p>
                    <a:p>
                      <a:pPr marL="285750" indent="-285750">
                        <a:buFont typeface="Arial" panose="020B0604020202020204" pitchFamily="34" charset="0"/>
                        <a:buChar char="•"/>
                      </a:pPr>
                      <a:r>
                        <a:rPr lang="en-GB" sz="1800" kern="1200" dirty="0">
                          <a:solidFill>
                            <a:schemeClr val="dk1"/>
                          </a:solidFill>
                          <a:effectLst/>
                          <a:latin typeface="Arial" panose="020B0604020202020204" pitchFamily="34" charset="0"/>
                          <a:ea typeface="+mn-ea"/>
                          <a:cs typeface="Arial" panose="020B0604020202020204" pitchFamily="34" charset="0"/>
                        </a:rPr>
                        <a:t>Total the correct responses and award marks up to the maximum mark.</a:t>
                      </a:r>
                      <a:endParaRPr lang="en-GB"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947109016"/>
                  </a:ext>
                </a:extLst>
              </a:tr>
            </a:tbl>
          </a:graphicData>
        </a:graphic>
      </p:graphicFrame>
    </p:spTree>
    <p:extLst>
      <p:ext uri="{BB962C8B-B14F-4D97-AF65-F5344CB8AC3E}">
        <p14:creationId xmlns:p14="http://schemas.microsoft.com/office/powerpoint/2010/main" val="498459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168442" y="1187686"/>
            <a:ext cx="8855242" cy="55740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extLst>
              <p:ext uri="{D42A27DB-BD31-4B8C-83A1-F6EECF244321}">
                <p14:modId xmlns:p14="http://schemas.microsoft.com/office/powerpoint/2010/main" val="1798146606"/>
              </p:ext>
            </p:extLst>
          </p:nvPr>
        </p:nvGraphicFramePr>
        <p:xfrm>
          <a:off x="168443" y="2132856"/>
          <a:ext cx="8255986" cy="3401811"/>
        </p:xfrm>
        <a:graphic>
          <a:graphicData uri="http://schemas.openxmlformats.org/drawingml/2006/table">
            <a:tbl>
              <a:tblPr firstRow="1" bandRow="1">
                <a:tableStyleId>{5C22544A-7EE6-4342-B048-85BDC9FD1C3A}</a:tableStyleId>
              </a:tblPr>
              <a:tblGrid>
                <a:gridCol w="2444618">
                  <a:extLst>
                    <a:ext uri="{9D8B030D-6E8A-4147-A177-3AD203B41FA5}">
                      <a16:colId xmlns:a16="http://schemas.microsoft.com/office/drawing/2014/main" val="3119963982"/>
                    </a:ext>
                  </a:extLst>
                </a:gridCol>
                <a:gridCol w="5811368">
                  <a:extLst>
                    <a:ext uri="{9D8B030D-6E8A-4147-A177-3AD203B41FA5}">
                      <a16:colId xmlns:a16="http://schemas.microsoft.com/office/drawing/2014/main" val="1991654297"/>
                    </a:ext>
                  </a:extLst>
                </a:gridCol>
              </a:tblGrid>
              <a:tr h="438712">
                <a:tc>
                  <a:txBody>
                    <a:bodyPr/>
                    <a:lstStyle/>
                    <a:p>
                      <a:pPr algn="ctr"/>
                      <a:r>
                        <a:rPr lang="en-GB">
                          <a:latin typeface="Arial" panose="020B0604020202020204" pitchFamily="34" charset="0"/>
                          <a:cs typeface="Arial" panose="020B0604020202020204" pitchFamily="34" charset="0"/>
                        </a:rPr>
                        <a:t>Type of infringement</a:t>
                      </a:r>
                    </a:p>
                  </a:txBody>
                  <a:tcPr/>
                </a:tc>
                <a:tc>
                  <a:txBody>
                    <a:bodyPr/>
                    <a:lstStyle/>
                    <a:p>
                      <a:pPr algn="ctr"/>
                      <a:r>
                        <a:rPr lang="en-GB">
                          <a:latin typeface="Arial" panose="020B0604020202020204" pitchFamily="34" charset="0"/>
                          <a:cs typeface="Arial" panose="020B0604020202020204" pitchFamily="34" charset="0"/>
                        </a:rPr>
                        <a:t>Action</a:t>
                      </a:r>
                    </a:p>
                  </a:txBody>
                  <a:tcPr/>
                </a:tc>
                <a:extLst>
                  <a:ext uri="{0D108BD9-81ED-4DB2-BD59-A6C34878D82A}">
                    <a16:rowId xmlns:a16="http://schemas.microsoft.com/office/drawing/2014/main" val="2455063329"/>
                  </a:ext>
                </a:extLst>
              </a:tr>
              <a:tr h="2048699">
                <a:tc>
                  <a:txBody>
                    <a:bodyPr/>
                    <a:lstStyle/>
                    <a:p>
                      <a:r>
                        <a:rPr lang="en-GB" sz="1800" kern="1200" dirty="0">
                          <a:solidFill>
                            <a:schemeClr val="dk1"/>
                          </a:solidFill>
                          <a:effectLst/>
                          <a:latin typeface="Arial" panose="020B0604020202020204" pitchFamily="34" charset="0"/>
                          <a:ea typeface="+mn-ea"/>
                          <a:cs typeface="Arial" panose="020B0604020202020204" pitchFamily="34" charset="0"/>
                        </a:rPr>
                        <a:t>Incorrect numbering of an answer in the supplementary pages of the exam paper (usually at the back)</a:t>
                      </a:r>
                      <a:endParaRPr lang="en-GB" dirty="0">
                        <a:latin typeface="Arial" panose="020B0604020202020204" pitchFamily="34" charset="0"/>
                        <a:cs typeface="Arial" panose="020B0604020202020204" pitchFamily="34" charset="0"/>
                      </a:endParaRPr>
                    </a:p>
                  </a:txBody>
                  <a:tcPr/>
                </a:tc>
                <a:tc>
                  <a:txBody>
                    <a:bodyPr/>
                    <a:lstStyle/>
                    <a:p>
                      <a:pPr marL="285750" lvl="0" indent="-285750">
                        <a:buFont typeface="Arial" panose="020B0604020202020204" pitchFamily="34" charset="0"/>
                        <a:buChar char="•"/>
                      </a:pPr>
                      <a:r>
                        <a:rPr lang="en-GB" sz="1800" kern="1200" dirty="0">
                          <a:solidFill>
                            <a:schemeClr val="dk1"/>
                          </a:solidFill>
                          <a:effectLst/>
                          <a:latin typeface="Arial" panose="020B0604020202020204" pitchFamily="34" charset="0"/>
                          <a:ea typeface="+mn-ea"/>
                          <a:cs typeface="Arial" panose="020B0604020202020204" pitchFamily="34" charset="0"/>
                        </a:rPr>
                        <a:t>If it is obvious which question is being answered, award marks as per the marking scheme for the question focused on by the candidate.</a:t>
                      </a:r>
                    </a:p>
                    <a:p>
                      <a:pPr marL="285750" indent="-285750">
                        <a:buFont typeface="Arial" panose="020B0604020202020204" pitchFamily="34" charset="0"/>
                        <a:buChar char="•"/>
                      </a:pPr>
                      <a:r>
                        <a:rPr lang="en-GB" sz="1800" kern="1200" dirty="0">
                          <a:solidFill>
                            <a:schemeClr val="dk1"/>
                          </a:solidFill>
                          <a:effectLst/>
                          <a:latin typeface="Arial" panose="020B0604020202020204" pitchFamily="34" charset="0"/>
                          <a:ea typeface="+mn-ea"/>
                          <a:cs typeface="Arial" panose="020B0604020202020204" pitchFamily="34" charset="0"/>
                        </a:rPr>
                        <a:t>Any credit-worthy material written in the supplementary sheets at the back of the question paper should be credited (even if that question was omitted in the usual place on the paper).</a:t>
                      </a:r>
                      <a:endParaRPr lang="en-GB"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646666690"/>
                  </a:ext>
                </a:extLst>
              </a:tr>
              <a:tr h="438712">
                <a:tc>
                  <a:txBody>
                    <a:bodyPr/>
                    <a:lstStyle/>
                    <a:p>
                      <a:r>
                        <a:rPr lang="en-GB" sz="1800" kern="1200">
                          <a:solidFill>
                            <a:schemeClr val="dk1"/>
                          </a:solidFill>
                          <a:effectLst/>
                          <a:latin typeface="Arial" panose="020B0604020202020204" pitchFamily="34" charset="0"/>
                          <a:ea typeface="+mn-ea"/>
                          <a:cs typeface="Arial" panose="020B0604020202020204" pitchFamily="34" charset="0"/>
                        </a:rPr>
                        <a:t>Writing answers in the wrong place (constrained papers)</a:t>
                      </a:r>
                      <a:endParaRPr lang="en-GB">
                        <a:latin typeface="Arial" panose="020B0604020202020204" pitchFamily="34" charset="0"/>
                        <a:cs typeface="Arial" panose="020B060402020202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kern="1200" dirty="0">
                          <a:solidFill>
                            <a:schemeClr val="dk1"/>
                          </a:solidFill>
                          <a:effectLst/>
                          <a:latin typeface="Arial" panose="020B0604020202020204" pitchFamily="34" charset="0"/>
                          <a:ea typeface="+mn-ea"/>
                          <a:cs typeface="Arial" panose="020B0604020202020204" pitchFamily="34" charset="0"/>
                        </a:rPr>
                        <a:t>If it is obvious to which question the response relates, award marks as per the marking scheme</a:t>
                      </a:r>
                    </a:p>
                    <a:p>
                      <a:pPr marL="285750" lvl="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947109016"/>
                  </a:ext>
                </a:extLst>
              </a:tr>
            </a:tbl>
          </a:graphicData>
        </a:graphic>
      </p:graphicFrame>
    </p:spTree>
    <p:extLst>
      <p:ext uri="{BB962C8B-B14F-4D97-AF65-F5344CB8AC3E}">
        <p14:creationId xmlns:p14="http://schemas.microsoft.com/office/powerpoint/2010/main" val="5281570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5516" y="1179228"/>
            <a:ext cx="8712967" cy="4585871"/>
          </a:xfrm>
          <a:prstGeom prst="rect">
            <a:avLst/>
          </a:prstGeom>
          <a:noFill/>
        </p:spPr>
        <p:txBody>
          <a:bodyPr wrap="square" rtlCol="0">
            <a:spAutoFit/>
          </a:bodyPr>
          <a:lstStyle/>
          <a:p>
            <a:pPr lvl="0">
              <a:spcBef>
                <a:spcPct val="20000"/>
              </a:spcBef>
              <a:defRPr/>
            </a:pPr>
            <a:r>
              <a:rPr lang="en-US" sz="2000" dirty="0">
                <a:latin typeface="Arial" panose="020B0604020202020204" pitchFamily="34" charset="0"/>
                <a:cs typeface="Arial" panose="020B0604020202020204" pitchFamily="34" charset="0"/>
              </a:rPr>
              <a:t>To support teachers’ assessment of students’ work, WJEC Eduqas has provided a range of marked exemplar for each qualification.</a:t>
            </a:r>
          </a:p>
          <a:p>
            <a:pPr lvl="0">
              <a:spcBef>
                <a:spcPct val="20000"/>
              </a:spcBef>
              <a:defRPr/>
            </a:pPr>
            <a:r>
              <a:rPr lang="en-US" sz="2000" dirty="0">
                <a:latin typeface="Arial" panose="020B0604020202020204" pitchFamily="34" charset="0"/>
                <a:cs typeface="Arial" panose="020B0604020202020204" pitchFamily="34" charset="0"/>
              </a:rPr>
              <a:t>These are marked student responses with examiner marks and/or annotations/comments to exemplify how to apply the mark scheme or assessment grid.</a:t>
            </a:r>
          </a:p>
          <a:p>
            <a:pPr lvl="0">
              <a:spcBef>
                <a:spcPct val="20000"/>
              </a:spcBef>
              <a:defRPr/>
            </a:pPr>
            <a:r>
              <a:rPr lang="en-US" sz="2000" dirty="0">
                <a:latin typeface="Arial" panose="020B0604020202020204" pitchFamily="34" charset="0"/>
                <a:cs typeface="Arial" panose="020B0604020202020204" pitchFamily="34" charset="0"/>
              </a:rPr>
              <a:t>For some subjects, this may consist of summative commentaries; for others this will be ticks and annotations. The approach taken will be appropriate to the nature of the subject and will consider what amplification of the mark scheme is helpful for teachers.</a:t>
            </a:r>
          </a:p>
          <a:p>
            <a:pPr lvl="0">
              <a:spcBef>
                <a:spcPct val="20000"/>
              </a:spcBef>
              <a:defRPr/>
            </a:pPr>
            <a:r>
              <a:rPr lang="en-US" sz="2000" dirty="0">
                <a:latin typeface="Arial" panose="020B0604020202020204" pitchFamily="34" charset="0"/>
                <a:cs typeface="Arial" panose="020B0604020202020204" pitchFamily="34" charset="0"/>
              </a:rPr>
              <a:t>The purpose of providing marked candidate work is to exemplify the standards and approaches for assessment for our qualifications. The exemplar, therefore, may not cover every series and every question. The exemplar will cover a range of attainment to enable teachers to differentiate between student performance.</a:t>
            </a:r>
          </a:p>
        </p:txBody>
      </p:sp>
      <p:sp>
        <p:nvSpPr>
          <p:cNvPr id="6" name="Title 1">
            <a:extLst>
              <a:ext uri="{FF2B5EF4-FFF2-40B4-BE49-F238E27FC236}">
                <a16:creationId xmlns:a16="http://schemas.microsoft.com/office/drawing/2014/main" id="{6798F4A4-050D-40AC-9967-D4B3E3ADC59C}"/>
              </a:ext>
            </a:extLst>
          </p:cNvPr>
          <p:cNvSpPr txBox="1">
            <a:spLocks/>
          </p:cNvSpPr>
          <p:nvPr/>
        </p:nvSpPr>
        <p:spPr>
          <a:xfrm>
            <a:off x="1619672" y="116632"/>
            <a:ext cx="6740895" cy="90805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a:solidFill>
                  <a:schemeClr val="bg1"/>
                </a:solidFill>
                <a:latin typeface="Arial" panose="020B0604020202020204" pitchFamily="34" charset="0"/>
                <a:cs typeface="Arial" panose="020B0604020202020204" pitchFamily="34" charset="0"/>
              </a:rPr>
              <a:t>Exemplar Material</a:t>
            </a:r>
          </a:p>
        </p:txBody>
      </p:sp>
    </p:spTree>
    <p:extLst>
      <p:ext uri="{BB962C8B-B14F-4D97-AF65-F5344CB8AC3E}">
        <p14:creationId xmlns:p14="http://schemas.microsoft.com/office/powerpoint/2010/main" val="2373266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0AF7EA-0D1E-404B-8E33-11E1CAC9C1F7}">
  <ds:schemaRefs>
    <ds:schemaRef ds:uri="http://schemas.microsoft.com/sharepoint/v3/contenttype/forms"/>
  </ds:schemaRefs>
</ds:datastoreItem>
</file>

<file path=customXml/itemProps2.xml><?xml version="1.0" encoding="utf-8"?>
<ds:datastoreItem xmlns:ds="http://schemas.openxmlformats.org/officeDocument/2006/customXml" ds:itemID="{97643588-0C81-4354-9345-A6BA18BA9527}">
  <ds:schemaRefs>
    <ds:schemaRef ds:uri="36f98b4f-ba65-4a7d-9a34-48b23de556cb"/>
    <ds:schemaRef ds:uri="http://purl.org/dc/elements/1.1/"/>
    <ds:schemaRef ds:uri="http://schemas.microsoft.com/office/2006/metadata/properties"/>
    <ds:schemaRef ds:uri="cd497dfa-9c52-4b77-9510-d5d8b75d053a"/>
    <ds:schemaRef ds:uri="http://purl.org/dc/terms/"/>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F0B3DD2-0FA2-49ED-A2B4-8BDB4C9A722D}"/>
</file>

<file path=docProps/app.xml><?xml version="1.0" encoding="utf-8"?>
<Properties xmlns="http://schemas.openxmlformats.org/officeDocument/2006/extended-properties" xmlns:vt="http://schemas.openxmlformats.org/officeDocument/2006/docPropsVTypes">
  <TotalTime>120</TotalTime>
  <Words>1318</Words>
  <Application>Microsoft Office PowerPoint</Application>
  <PresentationFormat>On-screen Show (4:3)</PresentationFormat>
  <Paragraphs>103</Paragraphs>
  <Slides>13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Gotham Rounded Book</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Tovey, Helen</dc:creator>
  <cp:lastModifiedBy>Barfoot, Christopher</cp:lastModifiedBy>
  <cp:revision>10</cp:revision>
  <dcterms:created xsi:type="dcterms:W3CDTF">2021-02-25T10:03:20Z</dcterms:created>
  <dcterms:modified xsi:type="dcterms:W3CDTF">2021-11-24T10:39:20Z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