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6" r:id="rId5"/>
  </p:sldMasterIdLst>
  <p:notesMasterIdLst>
    <p:notesMasterId r:id="rId44"/>
  </p:notesMasterIdLst>
  <p:handoutMasterIdLst>
    <p:handoutMasterId r:id="rId45"/>
  </p:handoutMasterIdLst>
  <p:sldIdLst>
    <p:sldId id="256" r:id="rId6"/>
    <p:sldId id="486" r:id="rId7"/>
    <p:sldId id="370" r:id="rId8"/>
    <p:sldId id="477" r:id="rId9"/>
    <p:sldId id="478" r:id="rId10"/>
    <p:sldId id="450" r:id="rId11"/>
    <p:sldId id="487" r:id="rId12"/>
    <p:sldId id="479" r:id="rId13"/>
    <p:sldId id="456" r:id="rId14"/>
    <p:sldId id="455" r:id="rId15"/>
    <p:sldId id="461" r:id="rId16"/>
    <p:sldId id="462" r:id="rId17"/>
    <p:sldId id="458" r:id="rId18"/>
    <p:sldId id="457" r:id="rId19"/>
    <p:sldId id="467" r:id="rId20"/>
    <p:sldId id="464" r:id="rId21"/>
    <p:sldId id="465" r:id="rId22"/>
    <p:sldId id="468" r:id="rId23"/>
    <p:sldId id="470" r:id="rId24"/>
    <p:sldId id="484" r:id="rId25"/>
    <p:sldId id="481" r:id="rId26"/>
    <p:sldId id="480" r:id="rId27"/>
    <p:sldId id="471" r:id="rId28"/>
    <p:sldId id="472" r:id="rId29"/>
    <p:sldId id="473" r:id="rId30"/>
    <p:sldId id="474" r:id="rId31"/>
    <p:sldId id="475" r:id="rId32"/>
    <p:sldId id="476" r:id="rId33"/>
    <p:sldId id="482" r:id="rId34"/>
    <p:sldId id="485" r:id="rId35"/>
    <p:sldId id="483" r:id="rId36"/>
    <p:sldId id="491" r:id="rId37"/>
    <p:sldId id="460" r:id="rId38"/>
    <p:sldId id="469" r:id="rId39"/>
    <p:sldId id="488" r:id="rId40"/>
    <p:sldId id="489" r:id="rId41"/>
    <p:sldId id="490" r:id="rId42"/>
    <p:sldId id="314" r:id="rId43"/>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F6CAAB-2D58-4419-A084-EB649435FD8C}">
          <p14:sldIdLst>
            <p14:sldId id="256"/>
            <p14:sldId id="486"/>
            <p14:sldId id="370"/>
            <p14:sldId id="477"/>
            <p14:sldId id="478"/>
            <p14:sldId id="450"/>
            <p14:sldId id="487"/>
            <p14:sldId id="479"/>
            <p14:sldId id="456"/>
            <p14:sldId id="455"/>
            <p14:sldId id="461"/>
            <p14:sldId id="462"/>
            <p14:sldId id="458"/>
            <p14:sldId id="457"/>
            <p14:sldId id="467"/>
            <p14:sldId id="464"/>
            <p14:sldId id="465"/>
            <p14:sldId id="468"/>
            <p14:sldId id="470"/>
            <p14:sldId id="484"/>
            <p14:sldId id="481"/>
            <p14:sldId id="480"/>
            <p14:sldId id="471"/>
            <p14:sldId id="472"/>
            <p14:sldId id="473"/>
            <p14:sldId id="474"/>
            <p14:sldId id="475"/>
            <p14:sldId id="476"/>
            <p14:sldId id="482"/>
            <p14:sldId id="485"/>
            <p14:sldId id="483"/>
            <p14:sldId id="491"/>
            <p14:sldId id="460"/>
            <p14:sldId id="469"/>
            <p14:sldId id="488"/>
            <p14:sldId id="489"/>
            <p14:sldId id="490"/>
            <p14:sldId id="31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es, David Robert" initials="JDR" lastIdx="2" clrIdx="0">
    <p:extLst>
      <p:ext uri="{19B8F6BF-5375-455C-9EA6-DF929625EA0E}">
        <p15:presenceInfo xmlns:p15="http://schemas.microsoft.com/office/powerpoint/2012/main" userId="S::jonedr@wjec.co.uk::a00f2682-70be-4a18-b2e5-9a1cf27d8b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5306"/>
    <a:srgbClr val="DF3C06"/>
    <a:srgbClr val="5A5A59"/>
    <a:srgbClr val="F7B385"/>
    <a:srgbClr val="A5A6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3F67F-F110-43CB-87C8-7D00CDEAA389}" v="1" dt="2020-05-01T09:39:37.033"/>
  </p1510:revLst>
</p1510:revInfo>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9" autoAdjust="0"/>
    <p:restoredTop sz="94660"/>
  </p:normalViewPr>
  <p:slideViewPr>
    <p:cSldViewPr snapToGrid="0" snapToObjects="1">
      <p:cViewPr varScale="1">
        <p:scale>
          <a:sx n="81" d="100"/>
          <a:sy n="81" d="100"/>
        </p:scale>
        <p:origin x="176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David Robert" userId="a00f2682-70be-4a18-b2e5-9a1cf27d8b01" providerId="ADAL" clId="{0983F67F-F110-43CB-87C8-7D00CDEAA389}"/>
    <pc:docChg chg="undo custSel delSld modSld modSection">
      <pc:chgData name="Jones, David Robert" userId="a00f2682-70be-4a18-b2e5-9a1cf27d8b01" providerId="ADAL" clId="{0983F67F-F110-43CB-87C8-7D00CDEAA389}" dt="2020-05-11T12:46:36.039" v="11561"/>
      <pc:docMkLst>
        <pc:docMk/>
      </pc:docMkLst>
      <pc:sldChg chg="modSp">
        <pc:chgData name="Jones, David Robert" userId="a00f2682-70be-4a18-b2e5-9a1cf27d8b01" providerId="ADAL" clId="{0983F67F-F110-43CB-87C8-7D00CDEAA389}" dt="2020-05-06T08:28:15.797" v="9298" actId="114"/>
        <pc:sldMkLst>
          <pc:docMk/>
          <pc:sldMk cId="3160198182" sldId="256"/>
        </pc:sldMkLst>
        <pc:spChg chg="mod">
          <ac:chgData name="Jones, David Robert" userId="a00f2682-70be-4a18-b2e5-9a1cf27d8b01" providerId="ADAL" clId="{0983F67F-F110-43CB-87C8-7D00CDEAA389}" dt="2020-05-06T08:28:15.797" v="9298" actId="114"/>
          <ac:spMkLst>
            <pc:docMk/>
            <pc:sldMk cId="3160198182" sldId="256"/>
            <ac:spMk id="7" creationId="{00000000-0000-0000-0000-000000000000}"/>
          </ac:spMkLst>
        </pc:spChg>
      </pc:sldChg>
      <pc:sldChg chg="modSp">
        <pc:chgData name="Jones, David Robert" userId="a00f2682-70be-4a18-b2e5-9a1cf27d8b01" providerId="ADAL" clId="{0983F67F-F110-43CB-87C8-7D00CDEAA389}" dt="2020-05-06T09:41:00.030" v="11175" actId="20577"/>
        <pc:sldMkLst>
          <pc:docMk/>
          <pc:sldMk cId="3936461430" sldId="314"/>
        </pc:sldMkLst>
        <pc:spChg chg="mod">
          <ac:chgData name="Jones, David Robert" userId="a00f2682-70be-4a18-b2e5-9a1cf27d8b01" providerId="ADAL" clId="{0983F67F-F110-43CB-87C8-7D00CDEAA389}" dt="2020-05-06T09:41:00.030" v="11175" actId="20577"/>
          <ac:spMkLst>
            <pc:docMk/>
            <pc:sldMk cId="3936461430" sldId="314"/>
            <ac:spMk id="6" creationId="{00000000-0000-0000-0000-000000000000}"/>
          </ac:spMkLst>
        </pc:spChg>
      </pc:sldChg>
      <pc:sldChg chg="modSp">
        <pc:chgData name="Jones, David Robert" userId="a00f2682-70be-4a18-b2e5-9a1cf27d8b01" providerId="ADAL" clId="{0983F67F-F110-43CB-87C8-7D00CDEAA389}" dt="2020-05-11T12:39:11.616" v="11434" actId="114"/>
        <pc:sldMkLst>
          <pc:docMk/>
          <pc:sldMk cId="4187900748" sldId="370"/>
        </pc:sldMkLst>
        <pc:spChg chg="mod">
          <ac:chgData name="Jones, David Robert" userId="a00f2682-70be-4a18-b2e5-9a1cf27d8b01" providerId="ADAL" clId="{0983F67F-F110-43CB-87C8-7D00CDEAA389}" dt="2020-05-05T06:30:25.447" v="7824" actId="20577"/>
          <ac:spMkLst>
            <pc:docMk/>
            <pc:sldMk cId="4187900748" sldId="370"/>
            <ac:spMk id="2" creationId="{00000000-0000-0000-0000-000000000000}"/>
          </ac:spMkLst>
        </pc:spChg>
        <pc:spChg chg="mod">
          <ac:chgData name="Jones, David Robert" userId="a00f2682-70be-4a18-b2e5-9a1cf27d8b01" providerId="ADAL" clId="{0983F67F-F110-43CB-87C8-7D00CDEAA389}" dt="2020-05-11T12:39:11.616" v="11434" actId="114"/>
          <ac:spMkLst>
            <pc:docMk/>
            <pc:sldMk cId="4187900748" sldId="370"/>
            <ac:spMk id="3" creationId="{00000000-0000-0000-0000-000000000000}"/>
          </ac:spMkLst>
        </pc:spChg>
      </pc:sldChg>
      <pc:sldChg chg="del">
        <pc:chgData name="Jones, David Robert" userId="a00f2682-70be-4a18-b2e5-9a1cf27d8b01" providerId="ADAL" clId="{0983F67F-F110-43CB-87C8-7D00CDEAA389}" dt="2020-05-01T10:11:16.693" v="1604" actId="2696"/>
        <pc:sldMkLst>
          <pc:docMk/>
          <pc:sldMk cId="944734650" sldId="429"/>
        </pc:sldMkLst>
      </pc:sldChg>
      <pc:sldChg chg="del">
        <pc:chgData name="Jones, David Robert" userId="a00f2682-70be-4a18-b2e5-9a1cf27d8b01" providerId="ADAL" clId="{0983F67F-F110-43CB-87C8-7D00CDEAA389}" dt="2020-05-01T10:11:16.708" v="1606" actId="2696"/>
        <pc:sldMkLst>
          <pc:docMk/>
          <pc:sldMk cId="3602819786" sldId="430"/>
        </pc:sldMkLst>
      </pc:sldChg>
      <pc:sldChg chg="del">
        <pc:chgData name="Jones, David Robert" userId="a00f2682-70be-4a18-b2e5-9a1cf27d8b01" providerId="ADAL" clId="{0983F67F-F110-43CB-87C8-7D00CDEAA389}" dt="2020-05-01T10:11:16.708" v="1605" actId="2696"/>
        <pc:sldMkLst>
          <pc:docMk/>
          <pc:sldMk cId="2072017658" sldId="431"/>
        </pc:sldMkLst>
      </pc:sldChg>
      <pc:sldChg chg="modSp del">
        <pc:chgData name="Jones, David Robert" userId="a00f2682-70be-4a18-b2e5-9a1cf27d8b01" providerId="ADAL" clId="{0983F67F-F110-43CB-87C8-7D00CDEAA389}" dt="2020-05-05T06:35:30.363" v="7896" actId="2696"/>
        <pc:sldMkLst>
          <pc:docMk/>
          <pc:sldMk cId="1828293343" sldId="432"/>
        </pc:sldMkLst>
        <pc:spChg chg="mod">
          <ac:chgData name="Jones, David Robert" userId="a00f2682-70be-4a18-b2e5-9a1cf27d8b01" providerId="ADAL" clId="{0983F67F-F110-43CB-87C8-7D00CDEAA389}" dt="2020-05-01T09:58:31.900" v="1225" actId="20577"/>
          <ac:spMkLst>
            <pc:docMk/>
            <pc:sldMk cId="1828293343" sldId="432"/>
            <ac:spMk id="2" creationId="{00000000-0000-0000-0000-000000000000}"/>
          </ac:spMkLst>
        </pc:spChg>
        <pc:spChg chg="mod">
          <ac:chgData name="Jones, David Robert" userId="a00f2682-70be-4a18-b2e5-9a1cf27d8b01" providerId="ADAL" clId="{0983F67F-F110-43CB-87C8-7D00CDEAA389}" dt="2020-05-01T10:41:11.941" v="2765" actId="114"/>
          <ac:spMkLst>
            <pc:docMk/>
            <pc:sldMk cId="1828293343" sldId="432"/>
            <ac:spMk id="3" creationId="{00000000-0000-0000-0000-000000000000}"/>
          </ac:spMkLst>
        </pc:spChg>
      </pc:sldChg>
      <pc:sldChg chg="modSp del">
        <pc:chgData name="Jones, David Robert" userId="a00f2682-70be-4a18-b2e5-9a1cf27d8b01" providerId="ADAL" clId="{0983F67F-F110-43CB-87C8-7D00CDEAA389}" dt="2020-05-01T10:47:28.877" v="3124" actId="2696"/>
        <pc:sldMkLst>
          <pc:docMk/>
          <pc:sldMk cId="1323751621" sldId="433"/>
        </pc:sldMkLst>
        <pc:spChg chg="mod">
          <ac:chgData name="Jones, David Robert" userId="a00f2682-70be-4a18-b2e5-9a1cf27d8b01" providerId="ADAL" clId="{0983F67F-F110-43CB-87C8-7D00CDEAA389}" dt="2020-05-01T09:51:55.487" v="849" actId="20577"/>
          <ac:spMkLst>
            <pc:docMk/>
            <pc:sldMk cId="1323751621" sldId="433"/>
            <ac:spMk id="2" creationId="{00000000-0000-0000-0000-000000000000}"/>
          </ac:spMkLst>
        </pc:spChg>
        <pc:spChg chg="mod">
          <ac:chgData name="Jones, David Robert" userId="a00f2682-70be-4a18-b2e5-9a1cf27d8b01" providerId="ADAL" clId="{0983F67F-F110-43CB-87C8-7D00CDEAA389}" dt="2020-05-01T10:12:44.903" v="1630" actId="20577"/>
          <ac:spMkLst>
            <pc:docMk/>
            <pc:sldMk cId="1323751621" sldId="433"/>
            <ac:spMk id="3" creationId="{00000000-0000-0000-0000-000000000000}"/>
          </ac:spMkLst>
        </pc:spChg>
      </pc:sldChg>
      <pc:sldChg chg="modSp del">
        <pc:chgData name="Jones, David Robert" userId="a00f2682-70be-4a18-b2e5-9a1cf27d8b01" providerId="ADAL" clId="{0983F67F-F110-43CB-87C8-7D00CDEAA389}" dt="2020-05-05T06:35:29.566" v="7895" actId="2696"/>
        <pc:sldMkLst>
          <pc:docMk/>
          <pc:sldMk cId="4231055093" sldId="434"/>
        </pc:sldMkLst>
        <pc:spChg chg="mod">
          <ac:chgData name="Jones, David Robert" userId="a00f2682-70be-4a18-b2e5-9a1cf27d8b01" providerId="ADAL" clId="{0983F67F-F110-43CB-87C8-7D00CDEAA389}" dt="2020-05-01T09:55:03.063" v="1050" actId="20577"/>
          <ac:spMkLst>
            <pc:docMk/>
            <pc:sldMk cId="4231055093" sldId="434"/>
            <ac:spMk id="2" creationId="{00000000-0000-0000-0000-000000000000}"/>
          </ac:spMkLst>
        </pc:spChg>
        <pc:spChg chg="mod">
          <ac:chgData name="Jones, David Robert" userId="a00f2682-70be-4a18-b2e5-9a1cf27d8b01" providerId="ADAL" clId="{0983F67F-F110-43CB-87C8-7D00CDEAA389}" dt="2020-05-01T10:08:35.803" v="1473" actId="20577"/>
          <ac:spMkLst>
            <pc:docMk/>
            <pc:sldMk cId="4231055093" sldId="434"/>
            <ac:spMk id="3" creationId="{00000000-0000-0000-0000-000000000000}"/>
          </ac:spMkLst>
        </pc:spChg>
      </pc:sldChg>
      <pc:sldChg chg="modSp del">
        <pc:chgData name="Jones, David Robert" userId="a00f2682-70be-4a18-b2e5-9a1cf27d8b01" providerId="ADAL" clId="{0983F67F-F110-43CB-87C8-7D00CDEAA389}" dt="2020-05-05T06:35:31.122" v="7897" actId="2696"/>
        <pc:sldMkLst>
          <pc:docMk/>
          <pc:sldMk cId="1738863300" sldId="435"/>
        </pc:sldMkLst>
        <pc:spChg chg="mod">
          <ac:chgData name="Jones, David Robert" userId="a00f2682-70be-4a18-b2e5-9a1cf27d8b01" providerId="ADAL" clId="{0983F67F-F110-43CB-87C8-7D00CDEAA389}" dt="2020-05-01T10:06:05.921" v="1422" actId="1076"/>
          <ac:spMkLst>
            <pc:docMk/>
            <pc:sldMk cId="1738863300" sldId="435"/>
            <ac:spMk id="2" creationId="{00000000-0000-0000-0000-000000000000}"/>
          </ac:spMkLst>
        </pc:spChg>
        <pc:spChg chg="mod">
          <ac:chgData name="Jones, David Robert" userId="a00f2682-70be-4a18-b2e5-9a1cf27d8b01" providerId="ADAL" clId="{0983F67F-F110-43CB-87C8-7D00CDEAA389}" dt="2020-05-01T10:07:59.414" v="1455" actId="1076"/>
          <ac:spMkLst>
            <pc:docMk/>
            <pc:sldMk cId="1738863300" sldId="435"/>
            <ac:spMk id="3" creationId="{00000000-0000-0000-0000-000000000000}"/>
          </ac:spMkLst>
        </pc:spChg>
      </pc:sldChg>
      <pc:sldChg chg="modSp del">
        <pc:chgData name="Jones, David Robert" userId="a00f2682-70be-4a18-b2e5-9a1cf27d8b01" providerId="ADAL" clId="{0983F67F-F110-43CB-87C8-7D00CDEAA389}" dt="2020-05-05T06:35:31.841" v="7898" actId="2696"/>
        <pc:sldMkLst>
          <pc:docMk/>
          <pc:sldMk cId="3498780027" sldId="436"/>
        </pc:sldMkLst>
        <pc:spChg chg="mod">
          <ac:chgData name="Jones, David Robert" userId="a00f2682-70be-4a18-b2e5-9a1cf27d8b01" providerId="ADAL" clId="{0983F67F-F110-43CB-87C8-7D00CDEAA389}" dt="2020-05-01T10:10:21.516" v="1559" actId="14100"/>
          <ac:spMkLst>
            <pc:docMk/>
            <pc:sldMk cId="3498780027" sldId="436"/>
            <ac:spMk id="2" creationId="{00000000-0000-0000-0000-000000000000}"/>
          </ac:spMkLst>
        </pc:spChg>
        <pc:spChg chg="mod">
          <ac:chgData name="Jones, David Robert" userId="a00f2682-70be-4a18-b2e5-9a1cf27d8b01" providerId="ADAL" clId="{0983F67F-F110-43CB-87C8-7D00CDEAA389}" dt="2020-05-01T10:29:05.404" v="2480" actId="20577"/>
          <ac:spMkLst>
            <pc:docMk/>
            <pc:sldMk cId="3498780027" sldId="436"/>
            <ac:spMk id="3" creationId="{00000000-0000-0000-0000-000000000000}"/>
          </ac:spMkLst>
        </pc:spChg>
      </pc:sldChg>
      <pc:sldChg chg="modSp del">
        <pc:chgData name="Jones, David Robert" userId="a00f2682-70be-4a18-b2e5-9a1cf27d8b01" providerId="ADAL" clId="{0983F67F-F110-43CB-87C8-7D00CDEAA389}" dt="2020-05-05T06:35:32.591" v="7899" actId="2696"/>
        <pc:sldMkLst>
          <pc:docMk/>
          <pc:sldMk cId="62394135" sldId="437"/>
        </pc:sldMkLst>
        <pc:spChg chg="mod">
          <ac:chgData name="Jones, David Robert" userId="a00f2682-70be-4a18-b2e5-9a1cf27d8b01" providerId="ADAL" clId="{0983F67F-F110-43CB-87C8-7D00CDEAA389}" dt="2020-05-01T10:38:45.483" v="2731" actId="1076"/>
          <ac:spMkLst>
            <pc:docMk/>
            <pc:sldMk cId="62394135" sldId="437"/>
            <ac:spMk id="2" creationId="{00000000-0000-0000-0000-000000000000}"/>
          </ac:spMkLst>
        </pc:spChg>
        <pc:spChg chg="mod">
          <ac:chgData name="Jones, David Robert" userId="a00f2682-70be-4a18-b2e5-9a1cf27d8b01" providerId="ADAL" clId="{0983F67F-F110-43CB-87C8-7D00CDEAA389}" dt="2020-05-01T10:40:46.918" v="2763" actId="114"/>
          <ac:spMkLst>
            <pc:docMk/>
            <pc:sldMk cId="62394135" sldId="437"/>
            <ac:spMk id="3" creationId="{00000000-0000-0000-0000-000000000000}"/>
          </ac:spMkLst>
        </pc:spChg>
      </pc:sldChg>
      <pc:sldChg chg="del">
        <pc:chgData name="Jones, David Robert" userId="a00f2682-70be-4a18-b2e5-9a1cf27d8b01" providerId="ADAL" clId="{0983F67F-F110-43CB-87C8-7D00CDEAA389}" dt="2020-05-01T10:11:16.724" v="1607" actId="2696"/>
        <pc:sldMkLst>
          <pc:docMk/>
          <pc:sldMk cId="2193674260" sldId="438"/>
        </pc:sldMkLst>
      </pc:sldChg>
      <pc:sldChg chg="del">
        <pc:chgData name="Jones, David Robert" userId="a00f2682-70be-4a18-b2e5-9a1cf27d8b01" providerId="ADAL" clId="{0983F67F-F110-43CB-87C8-7D00CDEAA389}" dt="2020-05-01T10:11:16.740" v="1608" actId="2696"/>
        <pc:sldMkLst>
          <pc:docMk/>
          <pc:sldMk cId="932366979" sldId="439"/>
        </pc:sldMkLst>
      </pc:sldChg>
      <pc:sldChg chg="del">
        <pc:chgData name="Jones, David Robert" userId="a00f2682-70be-4a18-b2e5-9a1cf27d8b01" providerId="ADAL" clId="{0983F67F-F110-43CB-87C8-7D00CDEAA389}" dt="2020-05-01T10:11:16.755" v="1609" actId="2696"/>
        <pc:sldMkLst>
          <pc:docMk/>
          <pc:sldMk cId="3685520736" sldId="440"/>
        </pc:sldMkLst>
      </pc:sldChg>
      <pc:sldChg chg="del">
        <pc:chgData name="Jones, David Robert" userId="a00f2682-70be-4a18-b2e5-9a1cf27d8b01" providerId="ADAL" clId="{0983F67F-F110-43CB-87C8-7D00CDEAA389}" dt="2020-05-01T10:11:16.755" v="1610" actId="2696"/>
        <pc:sldMkLst>
          <pc:docMk/>
          <pc:sldMk cId="2172064328" sldId="441"/>
        </pc:sldMkLst>
      </pc:sldChg>
      <pc:sldChg chg="del">
        <pc:chgData name="Jones, David Robert" userId="a00f2682-70be-4a18-b2e5-9a1cf27d8b01" providerId="ADAL" clId="{0983F67F-F110-43CB-87C8-7D00CDEAA389}" dt="2020-05-01T10:11:16.771" v="1611" actId="2696"/>
        <pc:sldMkLst>
          <pc:docMk/>
          <pc:sldMk cId="2081441404" sldId="442"/>
        </pc:sldMkLst>
      </pc:sldChg>
      <pc:sldChg chg="del">
        <pc:chgData name="Jones, David Robert" userId="a00f2682-70be-4a18-b2e5-9a1cf27d8b01" providerId="ADAL" clId="{0983F67F-F110-43CB-87C8-7D00CDEAA389}" dt="2020-05-01T10:11:16.786" v="1612" actId="2696"/>
        <pc:sldMkLst>
          <pc:docMk/>
          <pc:sldMk cId="567547046" sldId="443"/>
        </pc:sldMkLst>
      </pc:sldChg>
      <pc:sldChg chg="del">
        <pc:chgData name="Jones, David Robert" userId="a00f2682-70be-4a18-b2e5-9a1cf27d8b01" providerId="ADAL" clId="{0983F67F-F110-43CB-87C8-7D00CDEAA389}" dt="2020-05-01T10:11:16.677" v="1603" actId="2696"/>
        <pc:sldMkLst>
          <pc:docMk/>
          <pc:sldMk cId="2551646315" sldId="444"/>
        </pc:sldMkLst>
      </pc:sldChg>
      <pc:sldChg chg="modSp del">
        <pc:chgData name="Jones, David Robert" userId="a00f2682-70be-4a18-b2e5-9a1cf27d8b01" providerId="ADAL" clId="{0983F67F-F110-43CB-87C8-7D00CDEAA389}" dt="2020-05-01T10:16:59.441" v="1744" actId="2696"/>
        <pc:sldMkLst>
          <pc:docMk/>
          <pc:sldMk cId="583405549" sldId="446"/>
        </pc:sldMkLst>
        <pc:spChg chg="mod">
          <ac:chgData name="Jones, David Robert" userId="a00f2682-70be-4a18-b2e5-9a1cf27d8b01" providerId="ADAL" clId="{0983F67F-F110-43CB-87C8-7D00CDEAA389}" dt="2020-05-01T10:10:46.893" v="1589" actId="20577"/>
          <ac:spMkLst>
            <pc:docMk/>
            <pc:sldMk cId="583405549" sldId="446"/>
            <ac:spMk id="2" creationId="{00000000-0000-0000-0000-000000000000}"/>
          </ac:spMkLst>
        </pc:spChg>
      </pc:sldChg>
      <pc:sldChg chg="modSp del">
        <pc:chgData name="Jones, David Robert" userId="a00f2682-70be-4a18-b2e5-9a1cf27d8b01" providerId="ADAL" clId="{0983F67F-F110-43CB-87C8-7D00CDEAA389}" dt="2020-05-01T10:16:56.691" v="1743" actId="2696"/>
        <pc:sldMkLst>
          <pc:docMk/>
          <pc:sldMk cId="833788882" sldId="447"/>
        </pc:sldMkLst>
        <pc:spChg chg="mod">
          <ac:chgData name="Jones, David Robert" userId="a00f2682-70be-4a18-b2e5-9a1cf27d8b01" providerId="ADAL" clId="{0983F67F-F110-43CB-87C8-7D00CDEAA389}" dt="2020-05-01T10:10:40.723" v="1575" actId="20577"/>
          <ac:spMkLst>
            <pc:docMk/>
            <pc:sldMk cId="833788882" sldId="447"/>
            <ac:spMk id="2" creationId="{00000000-0000-0000-0000-000000000000}"/>
          </ac:spMkLst>
        </pc:spChg>
      </pc:sldChg>
      <pc:sldChg chg="del">
        <pc:chgData name="Jones, David Robert" userId="a00f2682-70be-4a18-b2e5-9a1cf27d8b01" providerId="ADAL" clId="{0983F67F-F110-43CB-87C8-7D00CDEAA389}" dt="2020-05-01T10:11:00.666" v="1590" actId="2696"/>
        <pc:sldMkLst>
          <pc:docMk/>
          <pc:sldMk cId="1093567663" sldId="448"/>
        </pc:sldMkLst>
      </pc:sldChg>
      <pc:sldChg chg="modSp del">
        <pc:chgData name="Jones, David Robert" userId="a00f2682-70be-4a18-b2e5-9a1cf27d8b01" providerId="ADAL" clId="{0983F67F-F110-43CB-87C8-7D00CDEAA389}" dt="2020-05-01T10:17:01.394" v="1745" actId="2696"/>
        <pc:sldMkLst>
          <pc:docMk/>
          <pc:sldMk cId="1745304115" sldId="449"/>
        </pc:sldMkLst>
        <pc:spChg chg="mod">
          <ac:chgData name="Jones, David Robert" userId="a00f2682-70be-4a18-b2e5-9a1cf27d8b01" providerId="ADAL" clId="{0983F67F-F110-43CB-87C8-7D00CDEAA389}" dt="2020-05-01T10:11:06.931" v="1602" actId="20577"/>
          <ac:spMkLst>
            <pc:docMk/>
            <pc:sldMk cId="1745304115" sldId="449"/>
            <ac:spMk id="2" creationId="{00000000-0000-0000-0000-000000000000}"/>
          </ac:spMkLst>
        </pc:spChg>
      </pc:sldChg>
      <pc:sldChg chg="modSp del">
        <pc:chgData name="Jones, David Robert" userId="a00f2682-70be-4a18-b2e5-9a1cf27d8b01" providerId="ADAL" clId="{0983F67F-F110-43CB-87C8-7D00CDEAA389}" dt="2020-05-06T08:33:40.529" v="9305" actId="2696"/>
        <pc:sldMkLst>
          <pc:docMk/>
          <pc:sldMk cId="1137235945" sldId="450"/>
        </pc:sldMkLst>
        <pc:spChg chg="mod">
          <ac:chgData name="Jones, David Robert" userId="a00f2682-70be-4a18-b2e5-9a1cf27d8b01" providerId="ADAL" clId="{0983F67F-F110-43CB-87C8-7D00CDEAA389}" dt="2020-05-01T09:40:55.729" v="401"/>
          <ac:spMkLst>
            <pc:docMk/>
            <pc:sldMk cId="1137235945" sldId="450"/>
            <ac:spMk id="2" creationId="{00000000-0000-0000-0000-000000000000}"/>
          </ac:spMkLst>
        </pc:spChg>
        <pc:spChg chg="mod">
          <ac:chgData name="Jones, David Robert" userId="a00f2682-70be-4a18-b2e5-9a1cf27d8b01" providerId="ADAL" clId="{0983F67F-F110-43CB-87C8-7D00CDEAA389}" dt="2020-05-06T08:33:28.327" v="9304" actId="114"/>
          <ac:spMkLst>
            <pc:docMk/>
            <pc:sldMk cId="1137235945" sldId="450"/>
            <ac:spMk id="3" creationId="{00000000-0000-0000-0000-000000000000}"/>
          </ac:spMkLst>
        </pc:spChg>
      </pc:sldChg>
      <pc:sldChg chg="modSp del">
        <pc:chgData name="Jones, David Robert" userId="a00f2682-70be-4a18-b2e5-9a1cf27d8b01" providerId="ADAL" clId="{0983F67F-F110-43CB-87C8-7D00CDEAA389}" dt="2020-05-05T06:33:09.905" v="7891" actId="2696"/>
        <pc:sldMkLst>
          <pc:docMk/>
          <pc:sldMk cId="912262086" sldId="451"/>
        </pc:sldMkLst>
        <pc:spChg chg="mod">
          <ac:chgData name="Jones, David Robert" userId="a00f2682-70be-4a18-b2e5-9a1cf27d8b01" providerId="ADAL" clId="{0983F67F-F110-43CB-87C8-7D00CDEAA389}" dt="2020-05-01T09:42:17.172" v="418" actId="14100"/>
          <ac:spMkLst>
            <pc:docMk/>
            <pc:sldMk cId="912262086" sldId="451"/>
            <ac:spMk id="2" creationId="{00000000-0000-0000-0000-000000000000}"/>
          </ac:spMkLst>
        </pc:spChg>
        <pc:spChg chg="mod">
          <ac:chgData name="Jones, David Robert" userId="a00f2682-70be-4a18-b2e5-9a1cf27d8b01" providerId="ADAL" clId="{0983F67F-F110-43CB-87C8-7D00CDEAA389}" dt="2020-05-01T10:12:19.292" v="1622" actId="20577"/>
          <ac:spMkLst>
            <pc:docMk/>
            <pc:sldMk cId="912262086" sldId="451"/>
            <ac:spMk id="3" creationId="{00000000-0000-0000-0000-000000000000}"/>
          </ac:spMkLst>
        </pc:spChg>
      </pc:sldChg>
      <pc:sldChg chg="modSp del">
        <pc:chgData name="Jones, David Robert" userId="a00f2682-70be-4a18-b2e5-9a1cf27d8b01" providerId="ADAL" clId="{0983F67F-F110-43CB-87C8-7D00CDEAA389}" dt="2020-05-05T06:33:11.577" v="7892" actId="2696"/>
        <pc:sldMkLst>
          <pc:docMk/>
          <pc:sldMk cId="435129970" sldId="452"/>
        </pc:sldMkLst>
        <pc:spChg chg="mod">
          <ac:chgData name="Jones, David Robert" userId="a00f2682-70be-4a18-b2e5-9a1cf27d8b01" providerId="ADAL" clId="{0983F67F-F110-43CB-87C8-7D00CDEAA389}" dt="2020-05-01T10:12:23.908" v="1624" actId="20577"/>
          <ac:spMkLst>
            <pc:docMk/>
            <pc:sldMk cId="435129970" sldId="452"/>
            <ac:spMk id="3" creationId="{00000000-0000-0000-0000-000000000000}"/>
          </ac:spMkLst>
        </pc:spChg>
      </pc:sldChg>
      <pc:sldChg chg="modSp del">
        <pc:chgData name="Jones, David Robert" userId="a00f2682-70be-4a18-b2e5-9a1cf27d8b01" providerId="ADAL" clId="{0983F67F-F110-43CB-87C8-7D00CDEAA389}" dt="2020-05-05T06:35:33.309" v="7900" actId="2696"/>
        <pc:sldMkLst>
          <pc:docMk/>
          <pc:sldMk cId="4168438333" sldId="453"/>
        </pc:sldMkLst>
        <pc:spChg chg="mod">
          <ac:chgData name="Jones, David Robert" userId="a00f2682-70be-4a18-b2e5-9a1cf27d8b01" providerId="ADAL" clId="{0983F67F-F110-43CB-87C8-7D00CDEAA389}" dt="2020-05-01T10:18:51.080" v="1815" actId="1076"/>
          <ac:spMkLst>
            <pc:docMk/>
            <pc:sldMk cId="4168438333" sldId="453"/>
            <ac:spMk id="2" creationId="{00000000-0000-0000-0000-000000000000}"/>
          </ac:spMkLst>
        </pc:spChg>
        <pc:spChg chg="mod">
          <ac:chgData name="Jones, David Robert" userId="a00f2682-70be-4a18-b2e5-9a1cf27d8b01" providerId="ADAL" clId="{0983F67F-F110-43CB-87C8-7D00CDEAA389}" dt="2020-05-01T10:20:04.225" v="1826" actId="1076"/>
          <ac:spMkLst>
            <pc:docMk/>
            <pc:sldMk cId="4168438333" sldId="453"/>
            <ac:spMk id="3" creationId="{00000000-0000-0000-0000-000000000000}"/>
          </ac:spMkLst>
        </pc:spChg>
      </pc:sldChg>
      <pc:sldChg chg="modSp del">
        <pc:chgData name="Jones, David Robert" userId="a00f2682-70be-4a18-b2e5-9a1cf27d8b01" providerId="ADAL" clId="{0983F67F-F110-43CB-87C8-7D00CDEAA389}" dt="2020-05-05T06:35:34.059" v="7901" actId="2696"/>
        <pc:sldMkLst>
          <pc:docMk/>
          <pc:sldMk cId="3296881627" sldId="454"/>
        </pc:sldMkLst>
        <pc:spChg chg="mod">
          <ac:chgData name="Jones, David Robert" userId="a00f2682-70be-4a18-b2e5-9a1cf27d8b01" providerId="ADAL" clId="{0983F67F-F110-43CB-87C8-7D00CDEAA389}" dt="2020-05-01T10:20:20.244" v="1828" actId="20577"/>
          <ac:spMkLst>
            <pc:docMk/>
            <pc:sldMk cId="3296881627" sldId="454"/>
            <ac:spMk id="2" creationId="{00000000-0000-0000-0000-000000000000}"/>
          </ac:spMkLst>
        </pc:spChg>
        <pc:spChg chg="mod">
          <ac:chgData name="Jones, David Robert" userId="a00f2682-70be-4a18-b2e5-9a1cf27d8b01" providerId="ADAL" clId="{0983F67F-F110-43CB-87C8-7D00CDEAA389}" dt="2020-05-01T10:35:10.671" v="2728" actId="20577"/>
          <ac:spMkLst>
            <pc:docMk/>
            <pc:sldMk cId="3296881627" sldId="454"/>
            <ac:spMk id="3" creationId="{00000000-0000-0000-0000-000000000000}"/>
          </ac:spMkLst>
        </pc:spChg>
      </pc:sldChg>
      <pc:sldChg chg="modSp">
        <pc:chgData name="Jones, David Robert" userId="a00f2682-70be-4a18-b2e5-9a1cf27d8b01" providerId="ADAL" clId="{0983F67F-F110-43CB-87C8-7D00CDEAA389}" dt="2020-05-06T08:39:28.131" v="9631" actId="20577"/>
        <pc:sldMkLst>
          <pc:docMk/>
          <pc:sldMk cId="3643641154" sldId="455"/>
        </pc:sldMkLst>
        <pc:spChg chg="mod">
          <ac:chgData name="Jones, David Robert" userId="a00f2682-70be-4a18-b2e5-9a1cf27d8b01" providerId="ADAL" clId="{0983F67F-F110-43CB-87C8-7D00CDEAA389}" dt="2020-05-06T08:39:28.131" v="9631" actId="20577"/>
          <ac:spMkLst>
            <pc:docMk/>
            <pc:sldMk cId="3643641154" sldId="455"/>
            <ac:spMk id="2" creationId="{00000000-0000-0000-0000-000000000000}"/>
          </ac:spMkLst>
        </pc:spChg>
        <pc:spChg chg="mod">
          <ac:chgData name="Jones, David Robert" userId="a00f2682-70be-4a18-b2e5-9a1cf27d8b01" providerId="ADAL" clId="{0983F67F-F110-43CB-87C8-7D00CDEAA389}" dt="2020-05-01T10:48:54.080" v="3197" actId="20577"/>
          <ac:spMkLst>
            <pc:docMk/>
            <pc:sldMk cId="3643641154" sldId="455"/>
            <ac:spMk id="3" creationId="{00000000-0000-0000-0000-000000000000}"/>
          </ac:spMkLst>
        </pc:spChg>
      </pc:sldChg>
      <pc:sldChg chg="modSp">
        <pc:chgData name="Jones, David Robert" userId="a00f2682-70be-4a18-b2e5-9a1cf27d8b01" providerId="ADAL" clId="{0983F67F-F110-43CB-87C8-7D00CDEAA389}" dt="2020-05-06T08:38:47.023" v="9582" actId="20577"/>
        <pc:sldMkLst>
          <pc:docMk/>
          <pc:sldMk cId="3179791266" sldId="456"/>
        </pc:sldMkLst>
        <pc:spChg chg="mod">
          <ac:chgData name="Jones, David Robert" userId="a00f2682-70be-4a18-b2e5-9a1cf27d8b01" providerId="ADAL" clId="{0983F67F-F110-43CB-87C8-7D00CDEAA389}" dt="2020-05-06T08:38:14.913" v="9564" actId="6549"/>
          <ac:spMkLst>
            <pc:docMk/>
            <pc:sldMk cId="3179791266" sldId="456"/>
            <ac:spMk id="2" creationId="{00000000-0000-0000-0000-000000000000}"/>
          </ac:spMkLst>
        </pc:spChg>
        <pc:spChg chg="mod">
          <ac:chgData name="Jones, David Robert" userId="a00f2682-70be-4a18-b2e5-9a1cf27d8b01" providerId="ADAL" clId="{0983F67F-F110-43CB-87C8-7D00CDEAA389}" dt="2020-05-06T08:38:47.023" v="9582" actId="20577"/>
          <ac:spMkLst>
            <pc:docMk/>
            <pc:sldMk cId="3179791266" sldId="456"/>
            <ac:spMk id="3" creationId="{00000000-0000-0000-0000-000000000000}"/>
          </ac:spMkLst>
        </pc:spChg>
      </pc:sldChg>
      <pc:sldChg chg="modSp">
        <pc:chgData name="Jones, David Robert" userId="a00f2682-70be-4a18-b2e5-9a1cf27d8b01" providerId="ADAL" clId="{0983F67F-F110-43CB-87C8-7D00CDEAA389}" dt="2020-05-04T16:12:11.759" v="7685" actId="114"/>
        <pc:sldMkLst>
          <pc:docMk/>
          <pc:sldMk cId="470123783" sldId="457"/>
        </pc:sldMkLst>
        <pc:spChg chg="mod">
          <ac:chgData name="Jones, David Robert" userId="a00f2682-70be-4a18-b2e5-9a1cf27d8b01" providerId="ADAL" clId="{0983F67F-F110-43CB-87C8-7D00CDEAA389}" dt="2020-05-04T16:09:37.197" v="7572" actId="20577"/>
          <ac:spMkLst>
            <pc:docMk/>
            <pc:sldMk cId="470123783" sldId="457"/>
            <ac:spMk id="2" creationId="{00000000-0000-0000-0000-000000000000}"/>
          </ac:spMkLst>
        </pc:spChg>
        <pc:spChg chg="mod">
          <ac:chgData name="Jones, David Robert" userId="a00f2682-70be-4a18-b2e5-9a1cf27d8b01" providerId="ADAL" clId="{0983F67F-F110-43CB-87C8-7D00CDEAA389}" dt="2020-05-04T16:12:11.759" v="7685" actId="114"/>
          <ac:spMkLst>
            <pc:docMk/>
            <pc:sldMk cId="470123783" sldId="457"/>
            <ac:spMk id="3" creationId="{00000000-0000-0000-0000-000000000000}"/>
          </ac:spMkLst>
        </pc:spChg>
      </pc:sldChg>
      <pc:sldChg chg="addSp delSp modSp">
        <pc:chgData name="Jones, David Robert" userId="a00f2682-70be-4a18-b2e5-9a1cf27d8b01" providerId="ADAL" clId="{0983F67F-F110-43CB-87C8-7D00CDEAA389}" dt="2020-05-11T12:44:48.767" v="11543" actId="1076"/>
        <pc:sldMkLst>
          <pc:docMk/>
          <pc:sldMk cId="3946968812" sldId="458"/>
        </pc:sldMkLst>
        <pc:spChg chg="mod">
          <ac:chgData name="Jones, David Robert" userId="a00f2682-70be-4a18-b2e5-9a1cf27d8b01" providerId="ADAL" clId="{0983F67F-F110-43CB-87C8-7D00CDEAA389}" dt="2020-05-01T13:03:55.530" v="6023" actId="20577"/>
          <ac:spMkLst>
            <pc:docMk/>
            <pc:sldMk cId="3946968812" sldId="458"/>
            <ac:spMk id="2" creationId="{00000000-0000-0000-0000-000000000000}"/>
          </ac:spMkLst>
        </pc:spChg>
        <pc:spChg chg="mod">
          <ac:chgData name="Jones, David Robert" userId="a00f2682-70be-4a18-b2e5-9a1cf27d8b01" providerId="ADAL" clId="{0983F67F-F110-43CB-87C8-7D00CDEAA389}" dt="2020-05-11T12:44:40.029" v="11541" actId="1076"/>
          <ac:spMkLst>
            <pc:docMk/>
            <pc:sldMk cId="3946968812" sldId="458"/>
            <ac:spMk id="3" creationId="{00000000-0000-0000-0000-000000000000}"/>
          </ac:spMkLst>
        </pc:spChg>
        <pc:spChg chg="add del mod">
          <ac:chgData name="Jones, David Robert" userId="a00f2682-70be-4a18-b2e5-9a1cf27d8b01" providerId="ADAL" clId="{0983F67F-F110-43CB-87C8-7D00CDEAA389}" dt="2020-05-06T09:50:18.783" v="11373"/>
          <ac:spMkLst>
            <pc:docMk/>
            <pc:sldMk cId="3946968812" sldId="458"/>
            <ac:spMk id="4" creationId="{5F368206-429F-4AED-8DFD-4A0C1C95C6B2}"/>
          </ac:spMkLst>
        </pc:spChg>
        <pc:picChg chg="add mod">
          <ac:chgData name="Jones, David Robert" userId="a00f2682-70be-4a18-b2e5-9a1cf27d8b01" providerId="ADAL" clId="{0983F67F-F110-43CB-87C8-7D00CDEAA389}" dt="2020-05-11T12:44:48.767" v="11543" actId="1076"/>
          <ac:picMkLst>
            <pc:docMk/>
            <pc:sldMk cId="3946968812" sldId="458"/>
            <ac:picMk id="3074" creationId="{468C4904-4B82-4881-AE06-EBB732646B5F}"/>
          </ac:picMkLst>
        </pc:picChg>
      </pc:sldChg>
      <pc:sldChg chg="modSp del">
        <pc:chgData name="Jones, David Robert" userId="a00f2682-70be-4a18-b2e5-9a1cf27d8b01" providerId="ADAL" clId="{0983F67F-F110-43CB-87C8-7D00CDEAA389}" dt="2020-05-01T12:38:19.802" v="4978" actId="2696"/>
        <pc:sldMkLst>
          <pc:docMk/>
          <pc:sldMk cId="961359513" sldId="459"/>
        </pc:sldMkLst>
        <pc:spChg chg="mod">
          <ac:chgData name="Jones, David Robert" userId="a00f2682-70be-4a18-b2e5-9a1cf27d8b01" providerId="ADAL" clId="{0983F67F-F110-43CB-87C8-7D00CDEAA389}" dt="2020-05-01T12:38:08.348" v="4977" actId="27636"/>
          <ac:spMkLst>
            <pc:docMk/>
            <pc:sldMk cId="961359513" sldId="459"/>
            <ac:spMk id="2" creationId="{00000000-0000-0000-0000-000000000000}"/>
          </ac:spMkLst>
        </pc:spChg>
        <pc:spChg chg="mod">
          <ac:chgData name="Jones, David Robert" userId="a00f2682-70be-4a18-b2e5-9a1cf27d8b01" providerId="ADAL" clId="{0983F67F-F110-43CB-87C8-7D00CDEAA389}" dt="2020-05-01T12:37:11.293" v="4962" actId="5793"/>
          <ac:spMkLst>
            <pc:docMk/>
            <pc:sldMk cId="961359513" sldId="459"/>
            <ac:spMk id="3" creationId="{00000000-0000-0000-0000-000000000000}"/>
          </ac:spMkLst>
        </pc:spChg>
      </pc:sldChg>
      <pc:sldChg chg="addSp delSp modSp del">
        <pc:chgData name="Jones, David Robert" userId="a00f2682-70be-4a18-b2e5-9a1cf27d8b01" providerId="ADAL" clId="{0983F67F-F110-43CB-87C8-7D00CDEAA389}" dt="2020-05-05T06:33:57.348" v="7893" actId="2696"/>
        <pc:sldMkLst>
          <pc:docMk/>
          <pc:sldMk cId="456356206" sldId="460"/>
        </pc:sldMkLst>
        <pc:spChg chg="mod">
          <ac:chgData name="Jones, David Robert" userId="a00f2682-70be-4a18-b2e5-9a1cf27d8b01" providerId="ADAL" clId="{0983F67F-F110-43CB-87C8-7D00CDEAA389}" dt="2020-05-01T12:15:00.987" v="3745" actId="20577"/>
          <ac:spMkLst>
            <pc:docMk/>
            <pc:sldMk cId="456356206" sldId="460"/>
            <ac:spMk id="2" creationId="{00000000-0000-0000-0000-000000000000}"/>
          </ac:spMkLst>
        </pc:spChg>
        <pc:spChg chg="mod">
          <ac:chgData name="Jones, David Robert" userId="a00f2682-70be-4a18-b2e5-9a1cf27d8b01" providerId="ADAL" clId="{0983F67F-F110-43CB-87C8-7D00CDEAA389}" dt="2020-05-04T11:25:33.644" v="6581" actId="113"/>
          <ac:spMkLst>
            <pc:docMk/>
            <pc:sldMk cId="456356206" sldId="460"/>
            <ac:spMk id="3" creationId="{00000000-0000-0000-0000-000000000000}"/>
          </ac:spMkLst>
        </pc:spChg>
        <pc:graphicFrameChg chg="add del">
          <ac:chgData name="Jones, David Robert" userId="a00f2682-70be-4a18-b2e5-9a1cf27d8b01" providerId="ADAL" clId="{0983F67F-F110-43CB-87C8-7D00CDEAA389}" dt="2020-05-01T12:05:52.772" v="3344"/>
          <ac:graphicFrameMkLst>
            <pc:docMk/>
            <pc:sldMk cId="456356206" sldId="460"/>
            <ac:graphicFrameMk id="4" creationId="{EEE0D50A-11D9-4C44-ADD0-CE774DA30D47}"/>
          </ac:graphicFrameMkLst>
        </pc:graphicFrameChg>
        <pc:graphicFrameChg chg="add mod modGraphic">
          <ac:chgData name="Jones, David Robert" userId="a00f2682-70be-4a18-b2e5-9a1cf27d8b01" providerId="ADAL" clId="{0983F67F-F110-43CB-87C8-7D00CDEAA389}" dt="2020-05-01T12:13:13.551" v="3656" actId="1076"/>
          <ac:graphicFrameMkLst>
            <pc:docMk/>
            <pc:sldMk cId="456356206" sldId="460"/>
            <ac:graphicFrameMk id="5" creationId="{D45CD73A-F9A9-45D8-9DF7-E0B9CB8033E9}"/>
          </ac:graphicFrameMkLst>
        </pc:graphicFrameChg>
      </pc:sldChg>
      <pc:sldChg chg="modSp">
        <pc:chgData name="Jones, David Robert" userId="a00f2682-70be-4a18-b2e5-9a1cf27d8b01" providerId="ADAL" clId="{0983F67F-F110-43CB-87C8-7D00CDEAA389}" dt="2020-05-06T09:38:08.679" v="11057" actId="255"/>
        <pc:sldMkLst>
          <pc:docMk/>
          <pc:sldMk cId="4100614074" sldId="460"/>
        </pc:sldMkLst>
        <pc:spChg chg="mod">
          <ac:chgData name="Jones, David Robert" userId="a00f2682-70be-4a18-b2e5-9a1cf27d8b01" providerId="ADAL" clId="{0983F67F-F110-43CB-87C8-7D00CDEAA389}" dt="2020-05-06T09:16:48.602" v="10253" actId="20577"/>
          <ac:spMkLst>
            <pc:docMk/>
            <pc:sldMk cId="4100614074" sldId="460"/>
            <ac:spMk id="2" creationId="{00000000-0000-0000-0000-000000000000}"/>
          </ac:spMkLst>
        </pc:spChg>
        <pc:spChg chg="mod">
          <ac:chgData name="Jones, David Robert" userId="a00f2682-70be-4a18-b2e5-9a1cf27d8b01" providerId="ADAL" clId="{0983F67F-F110-43CB-87C8-7D00CDEAA389}" dt="2020-05-06T09:38:08.679" v="11057" actId="255"/>
          <ac:spMkLst>
            <pc:docMk/>
            <pc:sldMk cId="4100614074" sldId="460"/>
            <ac:spMk id="3" creationId="{00000000-0000-0000-0000-000000000000}"/>
          </ac:spMkLst>
        </pc:spChg>
      </pc:sldChg>
      <pc:sldChg chg="modSp">
        <pc:chgData name="Jones, David Robert" userId="a00f2682-70be-4a18-b2e5-9a1cf27d8b01" providerId="ADAL" clId="{0983F67F-F110-43CB-87C8-7D00CDEAA389}" dt="2020-05-06T08:42:12.120" v="9744" actId="114"/>
        <pc:sldMkLst>
          <pc:docMk/>
          <pc:sldMk cId="1156662334" sldId="461"/>
        </pc:sldMkLst>
        <pc:spChg chg="mod">
          <ac:chgData name="Jones, David Robert" userId="a00f2682-70be-4a18-b2e5-9a1cf27d8b01" providerId="ADAL" clId="{0983F67F-F110-43CB-87C8-7D00CDEAA389}" dt="2020-05-01T12:15:41.470" v="3775" actId="14100"/>
          <ac:spMkLst>
            <pc:docMk/>
            <pc:sldMk cId="1156662334" sldId="461"/>
            <ac:spMk id="2" creationId="{00000000-0000-0000-0000-000000000000}"/>
          </ac:spMkLst>
        </pc:spChg>
        <pc:spChg chg="mod">
          <ac:chgData name="Jones, David Robert" userId="a00f2682-70be-4a18-b2e5-9a1cf27d8b01" providerId="ADAL" clId="{0983F67F-F110-43CB-87C8-7D00CDEAA389}" dt="2020-05-06T08:42:12.120" v="9744" actId="114"/>
          <ac:spMkLst>
            <pc:docMk/>
            <pc:sldMk cId="1156662334" sldId="461"/>
            <ac:spMk id="3" creationId="{00000000-0000-0000-0000-000000000000}"/>
          </ac:spMkLst>
        </pc:spChg>
      </pc:sldChg>
      <pc:sldChg chg="addSp delSp modSp">
        <pc:chgData name="Jones, David Robert" userId="a00f2682-70be-4a18-b2e5-9a1cf27d8b01" providerId="ADAL" clId="{0983F67F-F110-43CB-87C8-7D00CDEAA389}" dt="2020-05-06T09:48:59.548" v="11366"/>
        <pc:sldMkLst>
          <pc:docMk/>
          <pc:sldMk cId="3127277200" sldId="462"/>
        </pc:sldMkLst>
        <pc:spChg chg="mod">
          <ac:chgData name="Jones, David Robert" userId="a00f2682-70be-4a18-b2e5-9a1cf27d8b01" providerId="ADAL" clId="{0983F67F-F110-43CB-87C8-7D00CDEAA389}" dt="2020-05-04T16:03:59.720" v="7332" actId="1076"/>
          <ac:spMkLst>
            <pc:docMk/>
            <pc:sldMk cId="3127277200" sldId="462"/>
            <ac:spMk id="2" creationId="{00000000-0000-0000-0000-000000000000}"/>
          </ac:spMkLst>
        </pc:spChg>
        <pc:spChg chg="mod">
          <ac:chgData name="Jones, David Robert" userId="a00f2682-70be-4a18-b2e5-9a1cf27d8b01" providerId="ADAL" clId="{0983F67F-F110-43CB-87C8-7D00CDEAA389}" dt="2020-05-05T13:15:53.911" v="8254" actId="20577"/>
          <ac:spMkLst>
            <pc:docMk/>
            <pc:sldMk cId="3127277200" sldId="462"/>
            <ac:spMk id="3" creationId="{00000000-0000-0000-0000-000000000000}"/>
          </ac:spMkLst>
        </pc:spChg>
        <pc:spChg chg="add mod">
          <ac:chgData name="Jones, David Robert" userId="a00f2682-70be-4a18-b2e5-9a1cf27d8b01" providerId="ADAL" clId="{0983F67F-F110-43CB-87C8-7D00CDEAA389}" dt="2020-05-06T09:46:47.268" v="11346" actId="767"/>
          <ac:spMkLst>
            <pc:docMk/>
            <pc:sldMk cId="3127277200" sldId="462"/>
            <ac:spMk id="4" creationId="{B3DB235A-EBB3-4BCF-802F-3817788DC290}"/>
          </ac:spMkLst>
        </pc:spChg>
        <pc:spChg chg="add del mod">
          <ac:chgData name="Jones, David Robert" userId="a00f2682-70be-4a18-b2e5-9a1cf27d8b01" providerId="ADAL" clId="{0983F67F-F110-43CB-87C8-7D00CDEAA389}" dt="2020-05-06T09:48:59.548" v="11366"/>
          <ac:spMkLst>
            <pc:docMk/>
            <pc:sldMk cId="3127277200" sldId="462"/>
            <ac:spMk id="5" creationId="{17616DEE-F207-44A2-91B5-A0E9E7A37A70}"/>
          </ac:spMkLst>
        </pc:spChg>
        <pc:picChg chg="add mod">
          <ac:chgData name="Jones, David Robert" userId="a00f2682-70be-4a18-b2e5-9a1cf27d8b01" providerId="ADAL" clId="{0983F67F-F110-43CB-87C8-7D00CDEAA389}" dt="2020-05-06T09:48:58.061" v="11364" actId="1076"/>
          <ac:picMkLst>
            <pc:docMk/>
            <pc:sldMk cId="3127277200" sldId="462"/>
            <ac:picMk id="2050" creationId="{7E8487EF-5B46-4A57-9453-A4FA23944010}"/>
          </ac:picMkLst>
        </pc:picChg>
      </pc:sldChg>
      <pc:sldChg chg="modSp">
        <pc:chgData name="Jones, David Robert" userId="a00f2682-70be-4a18-b2e5-9a1cf27d8b01" providerId="ADAL" clId="{0983F67F-F110-43CB-87C8-7D00CDEAA389}" dt="2020-05-01T13:05:13.563" v="6104" actId="20577"/>
        <pc:sldMkLst>
          <pc:docMk/>
          <pc:sldMk cId="3949454269" sldId="463"/>
        </pc:sldMkLst>
        <pc:spChg chg="mod">
          <ac:chgData name="Jones, David Robert" userId="a00f2682-70be-4a18-b2e5-9a1cf27d8b01" providerId="ADAL" clId="{0983F67F-F110-43CB-87C8-7D00CDEAA389}" dt="2020-05-01T13:05:13.563" v="6104" actId="20577"/>
          <ac:spMkLst>
            <pc:docMk/>
            <pc:sldMk cId="3949454269" sldId="463"/>
            <ac:spMk id="2" creationId="{00000000-0000-0000-0000-000000000000}"/>
          </ac:spMkLst>
        </pc:spChg>
      </pc:sldChg>
      <pc:sldChg chg="addSp delSp modSp">
        <pc:chgData name="Jones, David Robert" userId="a00f2682-70be-4a18-b2e5-9a1cf27d8b01" providerId="ADAL" clId="{0983F67F-F110-43CB-87C8-7D00CDEAA389}" dt="2020-05-06T09:58:09.525" v="11402" actId="1076"/>
        <pc:sldMkLst>
          <pc:docMk/>
          <pc:sldMk cId="1323126464" sldId="464"/>
        </pc:sldMkLst>
        <pc:spChg chg="mod">
          <ac:chgData name="Jones, David Robert" userId="a00f2682-70be-4a18-b2e5-9a1cf27d8b01" providerId="ADAL" clId="{0983F67F-F110-43CB-87C8-7D00CDEAA389}" dt="2020-05-01T13:05:34.958" v="6125" actId="20577"/>
          <ac:spMkLst>
            <pc:docMk/>
            <pc:sldMk cId="1323126464" sldId="464"/>
            <ac:spMk id="2" creationId="{00000000-0000-0000-0000-000000000000}"/>
          </ac:spMkLst>
        </pc:spChg>
        <pc:spChg chg="mod">
          <ac:chgData name="Jones, David Robert" userId="a00f2682-70be-4a18-b2e5-9a1cf27d8b01" providerId="ADAL" clId="{0983F67F-F110-43CB-87C8-7D00CDEAA389}" dt="2020-05-06T09:53:23.189" v="11381" actId="14100"/>
          <ac:spMkLst>
            <pc:docMk/>
            <pc:sldMk cId="1323126464" sldId="464"/>
            <ac:spMk id="3" creationId="{00000000-0000-0000-0000-000000000000}"/>
          </ac:spMkLst>
        </pc:spChg>
        <pc:picChg chg="add mod">
          <ac:chgData name="Jones, David Robert" userId="a00f2682-70be-4a18-b2e5-9a1cf27d8b01" providerId="ADAL" clId="{0983F67F-F110-43CB-87C8-7D00CDEAA389}" dt="2020-05-06T09:58:09.525" v="11402" actId="1076"/>
          <ac:picMkLst>
            <pc:docMk/>
            <pc:sldMk cId="1323126464" sldId="464"/>
            <ac:picMk id="5" creationId="{FDCB284F-8B5B-4494-BB5F-C742680DFB52}"/>
          </ac:picMkLst>
        </pc:picChg>
        <pc:picChg chg="add del mod">
          <ac:chgData name="Jones, David Robert" userId="a00f2682-70be-4a18-b2e5-9a1cf27d8b01" providerId="ADAL" clId="{0983F67F-F110-43CB-87C8-7D00CDEAA389}" dt="2020-05-06T09:56:46.237" v="11391"/>
          <ac:picMkLst>
            <pc:docMk/>
            <pc:sldMk cId="1323126464" sldId="464"/>
            <ac:picMk id="4098" creationId="{C2229E0C-CE2E-4F29-AA5C-061DEABC6F79}"/>
          </ac:picMkLst>
        </pc:picChg>
      </pc:sldChg>
      <pc:sldChg chg="addSp delSp modSp">
        <pc:chgData name="Jones, David Robert" userId="a00f2682-70be-4a18-b2e5-9a1cf27d8b01" providerId="ADAL" clId="{0983F67F-F110-43CB-87C8-7D00CDEAA389}" dt="2020-05-06T09:59:32.763" v="11414" actId="1076"/>
        <pc:sldMkLst>
          <pc:docMk/>
          <pc:sldMk cId="3068352924" sldId="465"/>
        </pc:sldMkLst>
        <pc:spChg chg="mod">
          <ac:chgData name="Jones, David Robert" userId="a00f2682-70be-4a18-b2e5-9a1cf27d8b01" providerId="ADAL" clId="{0983F67F-F110-43CB-87C8-7D00CDEAA389}" dt="2020-05-01T13:06:13.092" v="6146" actId="20577"/>
          <ac:spMkLst>
            <pc:docMk/>
            <pc:sldMk cId="3068352924" sldId="465"/>
            <ac:spMk id="2" creationId="{00000000-0000-0000-0000-000000000000}"/>
          </ac:spMkLst>
        </pc:spChg>
        <pc:spChg chg="mod">
          <ac:chgData name="Jones, David Robert" userId="a00f2682-70be-4a18-b2e5-9a1cf27d8b01" providerId="ADAL" clId="{0983F67F-F110-43CB-87C8-7D00CDEAA389}" dt="2020-05-04T15:14:50.723" v="6909" actId="20577"/>
          <ac:spMkLst>
            <pc:docMk/>
            <pc:sldMk cId="3068352924" sldId="465"/>
            <ac:spMk id="3" creationId="{00000000-0000-0000-0000-000000000000}"/>
          </ac:spMkLst>
        </pc:spChg>
        <pc:spChg chg="add del mod">
          <ac:chgData name="Jones, David Robert" userId="a00f2682-70be-4a18-b2e5-9a1cf27d8b01" providerId="ADAL" clId="{0983F67F-F110-43CB-87C8-7D00CDEAA389}" dt="2020-05-06T09:56:13.326" v="11386"/>
          <ac:spMkLst>
            <pc:docMk/>
            <pc:sldMk cId="3068352924" sldId="465"/>
            <ac:spMk id="4" creationId="{398A1E66-BA3A-4BF8-97CC-0B8A15137694}"/>
          </ac:spMkLst>
        </pc:spChg>
        <pc:picChg chg="add mod">
          <ac:chgData name="Jones, David Robert" userId="a00f2682-70be-4a18-b2e5-9a1cf27d8b01" providerId="ADAL" clId="{0983F67F-F110-43CB-87C8-7D00CDEAA389}" dt="2020-05-06T09:59:32.763" v="11414" actId="1076"/>
          <ac:picMkLst>
            <pc:docMk/>
            <pc:sldMk cId="3068352924" sldId="465"/>
            <ac:picMk id="6" creationId="{072B47E0-1ADD-4160-86C0-EFDCDDE7CC7B}"/>
          </ac:picMkLst>
        </pc:picChg>
        <pc:picChg chg="add del mod">
          <ac:chgData name="Jones, David Robert" userId="a00f2682-70be-4a18-b2e5-9a1cf27d8b01" providerId="ADAL" clId="{0983F67F-F110-43CB-87C8-7D00CDEAA389}" dt="2020-05-06T09:57:59.041" v="11400"/>
          <ac:picMkLst>
            <pc:docMk/>
            <pc:sldMk cId="3068352924" sldId="465"/>
            <ac:picMk id="5122" creationId="{96982251-DC12-42DB-986B-30EFD46B193D}"/>
          </ac:picMkLst>
        </pc:picChg>
      </pc:sldChg>
      <pc:sldChg chg="modSp">
        <pc:chgData name="Jones, David Robert" userId="a00f2682-70be-4a18-b2e5-9a1cf27d8b01" providerId="ADAL" clId="{0983F67F-F110-43CB-87C8-7D00CDEAA389}" dt="2020-05-01T13:06:37.296" v="6166" actId="20577"/>
        <pc:sldMkLst>
          <pc:docMk/>
          <pc:sldMk cId="2225476157" sldId="466"/>
        </pc:sldMkLst>
        <pc:spChg chg="mod">
          <ac:chgData name="Jones, David Robert" userId="a00f2682-70be-4a18-b2e5-9a1cf27d8b01" providerId="ADAL" clId="{0983F67F-F110-43CB-87C8-7D00CDEAA389}" dt="2020-05-01T13:06:37.296" v="6166" actId="20577"/>
          <ac:spMkLst>
            <pc:docMk/>
            <pc:sldMk cId="2225476157" sldId="466"/>
            <ac:spMk id="2" creationId="{00000000-0000-0000-0000-000000000000}"/>
          </ac:spMkLst>
        </pc:spChg>
      </pc:sldChg>
      <pc:sldChg chg="addSp delSp modSp">
        <pc:chgData name="Jones, David Robert" userId="a00f2682-70be-4a18-b2e5-9a1cf27d8b01" providerId="ADAL" clId="{0983F67F-F110-43CB-87C8-7D00CDEAA389}" dt="2020-05-06T09:51:33.201" v="11379" actId="14100"/>
        <pc:sldMkLst>
          <pc:docMk/>
          <pc:sldMk cId="4097418336" sldId="467"/>
        </pc:sldMkLst>
        <pc:spChg chg="mod">
          <ac:chgData name="Jones, David Robert" userId="a00f2682-70be-4a18-b2e5-9a1cf27d8b01" providerId="ADAL" clId="{0983F67F-F110-43CB-87C8-7D00CDEAA389}" dt="2020-05-04T13:15:56.634" v="6829" actId="20577"/>
          <ac:spMkLst>
            <pc:docMk/>
            <pc:sldMk cId="4097418336" sldId="467"/>
            <ac:spMk id="2" creationId="{00000000-0000-0000-0000-000000000000}"/>
          </ac:spMkLst>
        </pc:spChg>
        <pc:spChg chg="add del mod">
          <ac:chgData name="Jones, David Robert" userId="a00f2682-70be-4a18-b2e5-9a1cf27d8b01" providerId="ADAL" clId="{0983F67F-F110-43CB-87C8-7D00CDEAA389}" dt="2020-05-06T09:48:09.175" v="11356"/>
          <ac:spMkLst>
            <pc:docMk/>
            <pc:sldMk cId="4097418336" sldId="467"/>
            <ac:spMk id="4" creationId="{16D2677C-7723-4ED9-A171-9C40201F315C}"/>
          </ac:spMkLst>
        </pc:spChg>
        <pc:picChg chg="add del mod">
          <ac:chgData name="Jones, David Robert" userId="a00f2682-70be-4a18-b2e5-9a1cf27d8b01" providerId="ADAL" clId="{0983F67F-F110-43CB-87C8-7D00CDEAA389}" dt="2020-05-06T09:50:28.829" v="11374" actId="478"/>
          <ac:picMkLst>
            <pc:docMk/>
            <pc:sldMk cId="4097418336" sldId="467"/>
            <ac:picMk id="1026" creationId="{46E4AD72-55D2-4AC1-BAF1-34711722FE8D}"/>
          </ac:picMkLst>
        </pc:picChg>
        <pc:picChg chg="add mod">
          <ac:chgData name="Jones, David Robert" userId="a00f2682-70be-4a18-b2e5-9a1cf27d8b01" providerId="ADAL" clId="{0983F67F-F110-43CB-87C8-7D00CDEAA389}" dt="2020-05-06T09:51:33.201" v="11379" actId="14100"/>
          <ac:picMkLst>
            <pc:docMk/>
            <pc:sldMk cId="4097418336" sldId="467"/>
            <ac:picMk id="1028" creationId="{04B6353E-51A5-45C1-BE4E-FF5F8439BEF4}"/>
          </ac:picMkLst>
        </pc:picChg>
      </pc:sldChg>
      <pc:sldChg chg="addSp delSp modSp">
        <pc:chgData name="Jones, David Robert" userId="a00f2682-70be-4a18-b2e5-9a1cf27d8b01" providerId="ADAL" clId="{0983F67F-F110-43CB-87C8-7D00CDEAA389}" dt="2020-05-06T09:59:22.507" v="11412"/>
        <pc:sldMkLst>
          <pc:docMk/>
          <pc:sldMk cId="3088467806" sldId="468"/>
        </pc:sldMkLst>
        <pc:spChg chg="mod">
          <ac:chgData name="Jones, David Robert" userId="a00f2682-70be-4a18-b2e5-9a1cf27d8b01" providerId="ADAL" clId="{0983F67F-F110-43CB-87C8-7D00CDEAA389}" dt="2020-05-04T15:16:11.067" v="6939" actId="20577"/>
          <ac:spMkLst>
            <pc:docMk/>
            <pc:sldMk cId="3088467806" sldId="468"/>
            <ac:spMk id="3" creationId="{00000000-0000-0000-0000-000000000000}"/>
          </ac:spMkLst>
        </pc:spChg>
        <pc:spChg chg="add del mod">
          <ac:chgData name="Jones, David Robert" userId="a00f2682-70be-4a18-b2e5-9a1cf27d8b01" providerId="ADAL" clId="{0983F67F-F110-43CB-87C8-7D00CDEAA389}" dt="2020-05-06T09:57:30.369" v="11399"/>
          <ac:spMkLst>
            <pc:docMk/>
            <pc:sldMk cId="3088467806" sldId="468"/>
            <ac:spMk id="4" creationId="{0A93E151-FB12-465A-80C7-CF697308E08A}"/>
          </ac:spMkLst>
        </pc:spChg>
        <pc:picChg chg="add del mod">
          <ac:chgData name="Jones, David Robert" userId="a00f2682-70be-4a18-b2e5-9a1cf27d8b01" providerId="ADAL" clId="{0983F67F-F110-43CB-87C8-7D00CDEAA389}" dt="2020-05-06T09:59:22.507" v="11412"/>
          <ac:picMkLst>
            <pc:docMk/>
            <pc:sldMk cId="3088467806" sldId="468"/>
            <ac:picMk id="5" creationId="{79930279-6338-4186-A0D5-54BA72672D10}"/>
          </ac:picMkLst>
        </pc:picChg>
        <pc:picChg chg="add mod">
          <ac:chgData name="Jones, David Robert" userId="a00f2682-70be-4a18-b2e5-9a1cf27d8b01" providerId="ADAL" clId="{0983F67F-F110-43CB-87C8-7D00CDEAA389}" dt="2020-05-06T09:59:15.189" v="11411" actId="1076"/>
          <ac:picMkLst>
            <pc:docMk/>
            <pc:sldMk cId="3088467806" sldId="468"/>
            <ac:picMk id="6146" creationId="{E3D494FF-0112-4A72-99B1-6C72A997F20A}"/>
          </ac:picMkLst>
        </pc:picChg>
      </pc:sldChg>
      <pc:sldChg chg="modSp del">
        <pc:chgData name="Jones, David Robert" userId="a00f2682-70be-4a18-b2e5-9a1cf27d8b01" providerId="ADAL" clId="{0983F67F-F110-43CB-87C8-7D00CDEAA389}" dt="2020-05-05T06:33:57.363" v="7894" actId="2696"/>
        <pc:sldMkLst>
          <pc:docMk/>
          <pc:sldMk cId="1558078517" sldId="469"/>
        </pc:sldMkLst>
        <pc:spChg chg="mod">
          <ac:chgData name="Jones, David Robert" userId="a00f2682-70be-4a18-b2e5-9a1cf27d8b01" providerId="ADAL" clId="{0983F67F-F110-43CB-87C8-7D00CDEAA389}" dt="2020-05-04T11:21:38.172" v="6478" actId="20577"/>
          <ac:spMkLst>
            <pc:docMk/>
            <pc:sldMk cId="1558078517" sldId="469"/>
            <ac:spMk id="3" creationId="{00000000-0000-0000-0000-000000000000}"/>
          </ac:spMkLst>
        </pc:spChg>
      </pc:sldChg>
      <pc:sldChg chg="addSp delSp modSp">
        <pc:chgData name="Jones, David Robert" userId="a00f2682-70be-4a18-b2e5-9a1cf27d8b01" providerId="ADAL" clId="{0983F67F-F110-43CB-87C8-7D00CDEAA389}" dt="2020-05-06T09:31:47.731" v="10907" actId="20577"/>
        <pc:sldMkLst>
          <pc:docMk/>
          <pc:sldMk cId="2734024368" sldId="469"/>
        </pc:sldMkLst>
        <pc:spChg chg="mod">
          <ac:chgData name="Jones, David Robert" userId="a00f2682-70be-4a18-b2e5-9a1cf27d8b01" providerId="ADAL" clId="{0983F67F-F110-43CB-87C8-7D00CDEAA389}" dt="2020-05-06T09:18:08.242" v="10299" actId="20577"/>
          <ac:spMkLst>
            <pc:docMk/>
            <pc:sldMk cId="2734024368" sldId="469"/>
            <ac:spMk id="2" creationId="{00000000-0000-0000-0000-000000000000}"/>
          </ac:spMkLst>
        </pc:spChg>
        <pc:spChg chg="del mod">
          <ac:chgData name="Jones, David Robert" userId="a00f2682-70be-4a18-b2e5-9a1cf27d8b01" providerId="ADAL" clId="{0983F67F-F110-43CB-87C8-7D00CDEAA389}" dt="2020-05-06T09:17:07.327" v="10257"/>
          <ac:spMkLst>
            <pc:docMk/>
            <pc:sldMk cId="2734024368" sldId="469"/>
            <ac:spMk id="3" creationId="{00000000-0000-0000-0000-000000000000}"/>
          </ac:spMkLst>
        </pc:spChg>
        <pc:spChg chg="add del mod">
          <ac:chgData name="Jones, David Robert" userId="a00f2682-70be-4a18-b2e5-9a1cf27d8b01" providerId="ADAL" clId="{0983F67F-F110-43CB-87C8-7D00CDEAA389}" dt="2020-05-06T09:27:13.090" v="10607"/>
          <ac:spMkLst>
            <pc:docMk/>
            <pc:sldMk cId="2734024368" sldId="469"/>
            <ac:spMk id="4" creationId="{D6367FA9-5E66-4C55-AC31-6218F5BA520F}"/>
          </ac:spMkLst>
        </pc:spChg>
        <pc:spChg chg="add mod">
          <ac:chgData name="Jones, David Robert" userId="a00f2682-70be-4a18-b2e5-9a1cf27d8b01" providerId="ADAL" clId="{0983F67F-F110-43CB-87C8-7D00CDEAA389}" dt="2020-05-06T09:31:47.731" v="10907" actId="20577"/>
          <ac:spMkLst>
            <pc:docMk/>
            <pc:sldMk cId="2734024368" sldId="469"/>
            <ac:spMk id="6" creationId="{B0A375E5-832F-44C9-8BFC-274C630867DF}"/>
          </ac:spMkLst>
        </pc:spChg>
      </pc:sldChg>
      <pc:sldChg chg="modSp del">
        <pc:chgData name="Jones, David Robert" userId="a00f2682-70be-4a18-b2e5-9a1cf27d8b01" providerId="ADAL" clId="{0983F67F-F110-43CB-87C8-7D00CDEAA389}" dt="2020-05-04T16:17:32.630" v="7747" actId="2696"/>
        <pc:sldMkLst>
          <pc:docMk/>
          <pc:sldMk cId="151761311" sldId="470"/>
        </pc:sldMkLst>
        <pc:spChg chg="mod">
          <ac:chgData name="Jones, David Robert" userId="a00f2682-70be-4a18-b2e5-9a1cf27d8b01" providerId="ADAL" clId="{0983F67F-F110-43CB-87C8-7D00CDEAA389}" dt="2020-05-04T16:14:26.503" v="7735" actId="20577"/>
          <ac:spMkLst>
            <pc:docMk/>
            <pc:sldMk cId="151761311" sldId="470"/>
            <ac:spMk id="2" creationId="{00000000-0000-0000-0000-000000000000}"/>
          </ac:spMkLst>
        </pc:spChg>
        <pc:spChg chg="mod">
          <ac:chgData name="Jones, David Robert" userId="a00f2682-70be-4a18-b2e5-9a1cf27d8b01" providerId="ADAL" clId="{0983F67F-F110-43CB-87C8-7D00CDEAA389}" dt="2020-05-04T16:15:20.390" v="7746" actId="255"/>
          <ac:spMkLst>
            <pc:docMk/>
            <pc:sldMk cId="151761311" sldId="470"/>
            <ac:spMk id="3" creationId="{00000000-0000-0000-0000-000000000000}"/>
          </ac:spMkLst>
        </pc:spChg>
      </pc:sldChg>
      <pc:sldChg chg="modSp del">
        <pc:chgData name="Jones, David Robert" userId="a00f2682-70be-4a18-b2e5-9a1cf27d8b01" providerId="ADAL" clId="{0983F67F-F110-43CB-87C8-7D00CDEAA389}" dt="2020-05-04T16:01:50.150" v="7237" actId="2696"/>
        <pc:sldMkLst>
          <pc:docMk/>
          <pc:sldMk cId="1246629461" sldId="470"/>
        </pc:sldMkLst>
        <pc:spChg chg="mod">
          <ac:chgData name="Jones, David Robert" userId="a00f2682-70be-4a18-b2e5-9a1cf27d8b01" providerId="ADAL" clId="{0983F67F-F110-43CB-87C8-7D00CDEAA389}" dt="2020-05-04T11:30:15.478" v="6589" actId="20577"/>
          <ac:spMkLst>
            <pc:docMk/>
            <pc:sldMk cId="1246629461" sldId="470"/>
            <ac:spMk id="2" creationId="{00000000-0000-0000-0000-000000000000}"/>
          </ac:spMkLst>
        </pc:spChg>
        <pc:spChg chg="mod">
          <ac:chgData name="Jones, David Robert" userId="a00f2682-70be-4a18-b2e5-9a1cf27d8b01" providerId="ADAL" clId="{0983F67F-F110-43CB-87C8-7D00CDEAA389}" dt="2020-05-04T11:30:42.893" v="6608" actId="6549"/>
          <ac:spMkLst>
            <pc:docMk/>
            <pc:sldMk cId="1246629461" sldId="470"/>
            <ac:spMk id="3" creationId="{00000000-0000-0000-0000-000000000000}"/>
          </ac:spMkLst>
        </pc:spChg>
      </pc:sldChg>
      <pc:sldChg chg="del">
        <pc:chgData name="Jones, David Robert" userId="a00f2682-70be-4a18-b2e5-9a1cf27d8b01" providerId="ADAL" clId="{0983F67F-F110-43CB-87C8-7D00CDEAA389}" dt="2020-05-11T12:37:31.583" v="11428" actId="2696"/>
        <pc:sldMkLst>
          <pc:docMk/>
          <pc:sldMk cId="1918756297" sldId="470"/>
        </pc:sldMkLst>
      </pc:sldChg>
      <pc:sldChg chg="del">
        <pc:chgData name="Jones, David Robert" userId="a00f2682-70be-4a18-b2e5-9a1cf27d8b01" providerId="ADAL" clId="{0983F67F-F110-43CB-87C8-7D00CDEAA389}" dt="2020-05-11T12:36:17.467" v="11418" actId="2696"/>
        <pc:sldMkLst>
          <pc:docMk/>
          <pc:sldMk cId="3278622469" sldId="470"/>
        </pc:sldMkLst>
      </pc:sldChg>
      <pc:sldChg chg="del">
        <pc:chgData name="Jones, David Robert" userId="a00f2682-70be-4a18-b2e5-9a1cf27d8b01" providerId="ADAL" clId="{0983F67F-F110-43CB-87C8-7D00CDEAA389}" dt="2020-05-11T12:36:17.483" v="11419" actId="2696"/>
        <pc:sldMkLst>
          <pc:docMk/>
          <pc:sldMk cId="424246742" sldId="471"/>
        </pc:sldMkLst>
      </pc:sldChg>
      <pc:sldChg chg="modSp del">
        <pc:chgData name="Jones, David Robert" userId="a00f2682-70be-4a18-b2e5-9a1cf27d8b01" providerId="ADAL" clId="{0983F67F-F110-43CB-87C8-7D00CDEAA389}" dt="2020-05-04T15:54:32.556" v="6995" actId="2696"/>
        <pc:sldMkLst>
          <pc:docMk/>
          <pc:sldMk cId="857694769" sldId="471"/>
        </pc:sldMkLst>
        <pc:spChg chg="mod">
          <ac:chgData name="Jones, David Robert" userId="a00f2682-70be-4a18-b2e5-9a1cf27d8b01" providerId="ADAL" clId="{0983F67F-F110-43CB-87C8-7D00CDEAA389}" dt="2020-05-04T13:14:11.032" v="6693" actId="6549"/>
          <ac:spMkLst>
            <pc:docMk/>
            <pc:sldMk cId="857694769" sldId="471"/>
            <ac:spMk id="2" creationId="{00000000-0000-0000-0000-000000000000}"/>
          </ac:spMkLst>
        </pc:spChg>
        <pc:spChg chg="mod">
          <ac:chgData name="Jones, David Robert" userId="a00f2682-70be-4a18-b2e5-9a1cf27d8b01" providerId="ADAL" clId="{0983F67F-F110-43CB-87C8-7D00CDEAA389}" dt="2020-05-04T13:17:06.183" v="6835" actId="20577"/>
          <ac:spMkLst>
            <pc:docMk/>
            <pc:sldMk cId="857694769" sldId="471"/>
            <ac:spMk id="3" creationId="{00000000-0000-0000-0000-000000000000}"/>
          </ac:spMkLst>
        </pc:spChg>
      </pc:sldChg>
      <pc:sldChg chg="del">
        <pc:chgData name="Jones, David Robert" userId="a00f2682-70be-4a18-b2e5-9a1cf27d8b01" providerId="ADAL" clId="{0983F67F-F110-43CB-87C8-7D00CDEAA389}" dt="2020-05-11T12:36:17.483" v="11420" actId="2696"/>
        <pc:sldMkLst>
          <pc:docMk/>
          <pc:sldMk cId="1025240417" sldId="472"/>
        </pc:sldMkLst>
      </pc:sldChg>
      <pc:sldChg chg="modSp del">
        <pc:chgData name="Jones, David Robert" userId="a00f2682-70be-4a18-b2e5-9a1cf27d8b01" providerId="ADAL" clId="{0983F67F-F110-43CB-87C8-7D00CDEAA389}" dt="2020-05-04T16:01:26.494" v="7233" actId="2696"/>
        <pc:sldMkLst>
          <pc:docMk/>
          <pc:sldMk cId="1382224970" sldId="472"/>
        </pc:sldMkLst>
        <pc:spChg chg="mod">
          <ac:chgData name="Jones, David Robert" userId="a00f2682-70be-4a18-b2e5-9a1cf27d8b01" providerId="ADAL" clId="{0983F67F-F110-43CB-87C8-7D00CDEAA389}" dt="2020-05-04T15:58:37.343" v="7166" actId="20577"/>
          <ac:spMkLst>
            <pc:docMk/>
            <pc:sldMk cId="1382224970" sldId="472"/>
            <ac:spMk id="2" creationId="{00000000-0000-0000-0000-000000000000}"/>
          </ac:spMkLst>
        </pc:spChg>
        <pc:spChg chg="mod">
          <ac:chgData name="Jones, David Robert" userId="a00f2682-70be-4a18-b2e5-9a1cf27d8b01" providerId="ADAL" clId="{0983F67F-F110-43CB-87C8-7D00CDEAA389}" dt="2020-05-04T15:52:45.133" v="6953" actId="207"/>
          <ac:spMkLst>
            <pc:docMk/>
            <pc:sldMk cId="1382224970" sldId="472"/>
            <ac:spMk id="3" creationId="{00000000-0000-0000-0000-000000000000}"/>
          </ac:spMkLst>
        </pc:spChg>
      </pc:sldChg>
      <pc:sldChg chg="del">
        <pc:chgData name="Jones, David Robert" userId="a00f2682-70be-4a18-b2e5-9a1cf27d8b01" providerId="ADAL" clId="{0983F67F-F110-43CB-87C8-7D00CDEAA389}" dt="2020-05-11T12:36:17.499" v="11421" actId="2696"/>
        <pc:sldMkLst>
          <pc:docMk/>
          <pc:sldMk cId="1883596443" sldId="473"/>
        </pc:sldMkLst>
      </pc:sldChg>
      <pc:sldChg chg="modSp del">
        <pc:chgData name="Jones, David Robert" userId="a00f2682-70be-4a18-b2e5-9a1cf27d8b01" providerId="ADAL" clId="{0983F67F-F110-43CB-87C8-7D00CDEAA389}" dt="2020-05-04T16:01:29.653" v="7234" actId="2696"/>
        <pc:sldMkLst>
          <pc:docMk/>
          <pc:sldMk cId="1955708082" sldId="473"/>
        </pc:sldMkLst>
        <pc:spChg chg="mod">
          <ac:chgData name="Jones, David Robert" userId="a00f2682-70be-4a18-b2e5-9a1cf27d8b01" providerId="ADAL" clId="{0983F67F-F110-43CB-87C8-7D00CDEAA389}" dt="2020-05-04T15:59:06.430" v="7189"/>
          <ac:spMkLst>
            <pc:docMk/>
            <pc:sldMk cId="1955708082" sldId="473"/>
            <ac:spMk id="2" creationId="{00000000-0000-0000-0000-000000000000}"/>
          </ac:spMkLst>
        </pc:spChg>
        <pc:spChg chg="mod">
          <ac:chgData name="Jones, David Robert" userId="a00f2682-70be-4a18-b2e5-9a1cf27d8b01" providerId="ADAL" clId="{0983F67F-F110-43CB-87C8-7D00CDEAA389}" dt="2020-05-04T15:53:12.273" v="6967" actId="207"/>
          <ac:spMkLst>
            <pc:docMk/>
            <pc:sldMk cId="1955708082" sldId="473"/>
            <ac:spMk id="3" creationId="{00000000-0000-0000-0000-000000000000}"/>
          </ac:spMkLst>
        </pc:spChg>
      </pc:sldChg>
      <pc:sldChg chg="modSp del">
        <pc:chgData name="Jones, David Robert" userId="a00f2682-70be-4a18-b2e5-9a1cf27d8b01" providerId="ADAL" clId="{0983F67F-F110-43CB-87C8-7D00CDEAA389}" dt="2020-05-04T16:01:32.752" v="7235" actId="2696"/>
        <pc:sldMkLst>
          <pc:docMk/>
          <pc:sldMk cId="1754657110" sldId="474"/>
        </pc:sldMkLst>
        <pc:spChg chg="mod">
          <ac:chgData name="Jones, David Robert" userId="a00f2682-70be-4a18-b2e5-9a1cf27d8b01" providerId="ADAL" clId="{0983F67F-F110-43CB-87C8-7D00CDEAA389}" dt="2020-05-04T15:59:27.457" v="7211" actId="20577"/>
          <ac:spMkLst>
            <pc:docMk/>
            <pc:sldMk cId="1754657110" sldId="474"/>
            <ac:spMk id="2" creationId="{00000000-0000-0000-0000-000000000000}"/>
          </ac:spMkLst>
        </pc:spChg>
        <pc:spChg chg="mod">
          <ac:chgData name="Jones, David Robert" userId="a00f2682-70be-4a18-b2e5-9a1cf27d8b01" providerId="ADAL" clId="{0983F67F-F110-43CB-87C8-7D00CDEAA389}" dt="2020-05-04T15:53:47.571" v="6981" actId="207"/>
          <ac:spMkLst>
            <pc:docMk/>
            <pc:sldMk cId="1754657110" sldId="474"/>
            <ac:spMk id="3" creationId="{00000000-0000-0000-0000-000000000000}"/>
          </ac:spMkLst>
        </pc:spChg>
      </pc:sldChg>
      <pc:sldChg chg="del">
        <pc:chgData name="Jones, David Robert" userId="a00f2682-70be-4a18-b2e5-9a1cf27d8b01" providerId="ADAL" clId="{0983F67F-F110-43CB-87C8-7D00CDEAA389}" dt="2020-05-11T12:36:17.514" v="11422" actId="2696"/>
        <pc:sldMkLst>
          <pc:docMk/>
          <pc:sldMk cId="3360110000" sldId="474"/>
        </pc:sldMkLst>
      </pc:sldChg>
      <pc:sldChg chg="del">
        <pc:chgData name="Jones, David Robert" userId="a00f2682-70be-4a18-b2e5-9a1cf27d8b01" providerId="ADAL" clId="{0983F67F-F110-43CB-87C8-7D00CDEAA389}" dt="2020-05-11T12:36:17.530" v="11423" actId="2696"/>
        <pc:sldMkLst>
          <pc:docMk/>
          <pc:sldMk cId="4092061803" sldId="475"/>
        </pc:sldMkLst>
      </pc:sldChg>
      <pc:sldChg chg="modSp del">
        <pc:chgData name="Jones, David Robert" userId="a00f2682-70be-4a18-b2e5-9a1cf27d8b01" providerId="ADAL" clId="{0983F67F-F110-43CB-87C8-7D00CDEAA389}" dt="2020-05-04T16:01:35.927" v="7236" actId="2696"/>
        <pc:sldMkLst>
          <pc:docMk/>
          <pc:sldMk cId="4179380836" sldId="475"/>
        </pc:sldMkLst>
        <pc:spChg chg="mod">
          <ac:chgData name="Jones, David Robert" userId="a00f2682-70be-4a18-b2e5-9a1cf27d8b01" providerId="ADAL" clId="{0983F67F-F110-43CB-87C8-7D00CDEAA389}" dt="2020-05-04T15:59:44.719" v="7232"/>
          <ac:spMkLst>
            <pc:docMk/>
            <pc:sldMk cId="4179380836" sldId="475"/>
            <ac:spMk id="2" creationId="{00000000-0000-0000-0000-000000000000}"/>
          </ac:spMkLst>
        </pc:spChg>
        <pc:spChg chg="mod">
          <ac:chgData name="Jones, David Robert" userId="a00f2682-70be-4a18-b2e5-9a1cf27d8b01" providerId="ADAL" clId="{0983F67F-F110-43CB-87C8-7D00CDEAA389}" dt="2020-05-04T15:57:33.531" v="7094" actId="207"/>
          <ac:spMkLst>
            <pc:docMk/>
            <pc:sldMk cId="4179380836" sldId="475"/>
            <ac:spMk id="3" creationId="{00000000-0000-0000-0000-000000000000}"/>
          </ac:spMkLst>
        </pc:spChg>
      </pc:sldChg>
      <pc:sldChg chg="del">
        <pc:chgData name="Jones, David Robert" userId="a00f2682-70be-4a18-b2e5-9a1cf27d8b01" providerId="ADAL" clId="{0983F67F-F110-43CB-87C8-7D00CDEAA389}" dt="2020-05-11T12:36:17.546" v="11424" actId="2696"/>
        <pc:sldMkLst>
          <pc:docMk/>
          <pc:sldMk cId="2465798734" sldId="476"/>
        </pc:sldMkLst>
      </pc:sldChg>
      <pc:sldChg chg="addSp modSp">
        <pc:chgData name="Jones, David Robert" userId="a00f2682-70be-4a18-b2e5-9a1cf27d8b01" providerId="ADAL" clId="{0983F67F-F110-43CB-87C8-7D00CDEAA389}" dt="2020-05-05T06:30:31.061" v="7826" actId="20577"/>
        <pc:sldMkLst>
          <pc:docMk/>
          <pc:sldMk cId="3883821641" sldId="477"/>
        </pc:sldMkLst>
        <pc:spChg chg="mod">
          <ac:chgData name="Jones, David Robert" userId="a00f2682-70be-4a18-b2e5-9a1cf27d8b01" providerId="ADAL" clId="{0983F67F-F110-43CB-87C8-7D00CDEAA389}" dt="2020-05-05T06:30:31.061" v="7826" actId="20577"/>
          <ac:spMkLst>
            <pc:docMk/>
            <pc:sldMk cId="3883821641" sldId="477"/>
            <ac:spMk id="2" creationId="{00000000-0000-0000-0000-000000000000}"/>
          </ac:spMkLst>
        </pc:spChg>
        <pc:spChg chg="mod">
          <ac:chgData name="Jones, David Robert" userId="a00f2682-70be-4a18-b2e5-9a1cf27d8b01" providerId="ADAL" clId="{0983F67F-F110-43CB-87C8-7D00CDEAA389}" dt="2020-05-05T06:25:59.198" v="7748" actId="6549"/>
          <ac:spMkLst>
            <pc:docMk/>
            <pc:sldMk cId="3883821641" sldId="477"/>
            <ac:spMk id="3" creationId="{00000000-0000-0000-0000-000000000000}"/>
          </ac:spMkLst>
        </pc:spChg>
        <pc:picChg chg="add mod">
          <ac:chgData name="Jones, David Robert" userId="a00f2682-70be-4a18-b2e5-9a1cf27d8b01" providerId="ADAL" clId="{0983F67F-F110-43CB-87C8-7D00CDEAA389}" dt="2020-05-05T06:29:04.210" v="7754" actId="14100"/>
          <ac:picMkLst>
            <pc:docMk/>
            <pc:sldMk cId="3883821641" sldId="477"/>
            <ac:picMk id="4" creationId="{A718CC08-DCA0-4C73-9563-C015DB21791D}"/>
          </ac:picMkLst>
        </pc:picChg>
      </pc:sldChg>
      <pc:sldChg chg="addSp modSp">
        <pc:chgData name="Jones, David Robert" userId="a00f2682-70be-4a18-b2e5-9a1cf27d8b01" providerId="ADAL" clId="{0983F67F-F110-43CB-87C8-7D00CDEAA389}" dt="2020-05-05T06:30:36.266" v="7828" actId="20577"/>
        <pc:sldMkLst>
          <pc:docMk/>
          <pc:sldMk cId="169750999" sldId="478"/>
        </pc:sldMkLst>
        <pc:spChg chg="mod">
          <ac:chgData name="Jones, David Robert" userId="a00f2682-70be-4a18-b2e5-9a1cf27d8b01" providerId="ADAL" clId="{0983F67F-F110-43CB-87C8-7D00CDEAA389}" dt="2020-05-05T06:30:36.266" v="7828" actId="20577"/>
          <ac:spMkLst>
            <pc:docMk/>
            <pc:sldMk cId="169750999" sldId="478"/>
            <ac:spMk id="2" creationId="{00000000-0000-0000-0000-000000000000}"/>
          </ac:spMkLst>
        </pc:spChg>
        <pc:spChg chg="mod">
          <ac:chgData name="Jones, David Robert" userId="a00f2682-70be-4a18-b2e5-9a1cf27d8b01" providerId="ADAL" clId="{0983F67F-F110-43CB-87C8-7D00CDEAA389}" dt="2020-05-05T06:26:05.744" v="7749" actId="6549"/>
          <ac:spMkLst>
            <pc:docMk/>
            <pc:sldMk cId="169750999" sldId="478"/>
            <ac:spMk id="3" creationId="{00000000-0000-0000-0000-000000000000}"/>
          </ac:spMkLst>
        </pc:spChg>
        <pc:picChg chg="add mod">
          <ac:chgData name="Jones, David Robert" userId="a00f2682-70be-4a18-b2e5-9a1cf27d8b01" providerId="ADAL" clId="{0983F67F-F110-43CB-87C8-7D00CDEAA389}" dt="2020-05-05T06:29:58.247" v="7784" actId="14100"/>
          <ac:picMkLst>
            <pc:docMk/>
            <pc:sldMk cId="169750999" sldId="478"/>
            <ac:picMk id="4" creationId="{009A63BC-125A-4602-B95C-2C03C58734F6}"/>
          </ac:picMkLst>
        </pc:picChg>
      </pc:sldChg>
      <pc:sldChg chg="addSp modSp addCm delCm">
        <pc:chgData name="Jones, David Robert" userId="a00f2682-70be-4a18-b2e5-9a1cf27d8b01" providerId="ADAL" clId="{0983F67F-F110-43CB-87C8-7D00CDEAA389}" dt="2020-05-11T12:40:52.180" v="11451" actId="6549"/>
        <pc:sldMkLst>
          <pc:docMk/>
          <pc:sldMk cId="1504067981" sldId="479"/>
        </pc:sldMkLst>
        <pc:spChg chg="mod">
          <ac:chgData name="Jones, David Robert" userId="a00f2682-70be-4a18-b2e5-9a1cf27d8b01" providerId="ADAL" clId="{0983F67F-F110-43CB-87C8-7D00CDEAA389}" dt="2020-05-06T08:23:37.339" v="9080" actId="6549"/>
          <ac:spMkLst>
            <pc:docMk/>
            <pc:sldMk cId="1504067981" sldId="479"/>
            <ac:spMk id="2" creationId="{00000000-0000-0000-0000-000000000000}"/>
          </ac:spMkLst>
        </pc:spChg>
        <pc:spChg chg="mod">
          <ac:chgData name="Jones, David Robert" userId="a00f2682-70be-4a18-b2e5-9a1cf27d8b01" providerId="ADAL" clId="{0983F67F-F110-43CB-87C8-7D00CDEAA389}" dt="2020-05-11T12:40:52.180" v="11451" actId="6549"/>
          <ac:spMkLst>
            <pc:docMk/>
            <pc:sldMk cId="1504067981" sldId="479"/>
            <ac:spMk id="3" creationId="{00000000-0000-0000-0000-000000000000}"/>
          </ac:spMkLst>
        </pc:spChg>
        <pc:picChg chg="add mod">
          <ac:chgData name="Jones, David Robert" userId="a00f2682-70be-4a18-b2e5-9a1cf27d8b01" providerId="ADAL" clId="{0983F67F-F110-43CB-87C8-7D00CDEAA389}" dt="2020-05-06T08:24:21.091" v="9096" actId="1076"/>
          <ac:picMkLst>
            <pc:docMk/>
            <pc:sldMk cId="1504067981" sldId="479"/>
            <ac:picMk id="4" creationId="{9227B0B7-A298-420A-9B9D-6115CB65ED6A}"/>
          </ac:picMkLst>
        </pc:picChg>
      </pc:sldChg>
      <pc:sldChg chg="del">
        <pc:chgData name="Jones, David Robert" userId="a00f2682-70be-4a18-b2e5-9a1cf27d8b01" providerId="ADAL" clId="{0983F67F-F110-43CB-87C8-7D00CDEAA389}" dt="2020-05-11T12:37:13.477" v="11427" actId="2696"/>
        <pc:sldMkLst>
          <pc:docMk/>
          <pc:sldMk cId="3027351424" sldId="480"/>
        </pc:sldMkLst>
      </pc:sldChg>
      <pc:sldChg chg="modSp del">
        <pc:chgData name="Jones, David Robert" userId="a00f2682-70be-4a18-b2e5-9a1cf27d8b01" providerId="ADAL" clId="{0983F67F-F110-43CB-87C8-7D00CDEAA389}" dt="2020-05-06T07:47:41.252" v="8295" actId="2696"/>
        <pc:sldMkLst>
          <pc:docMk/>
          <pc:sldMk cId="3900218839" sldId="480"/>
        </pc:sldMkLst>
        <pc:spChg chg="mod">
          <ac:chgData name="Jones, David Robert" userId="a00f2682-70be-4a18-b2e5-9a1cf27d8b01" providerId="ADAL" clId="{0983F67F-F110-43CB-87C8-7D00CDEAA389}" dt="2020-05-05T06:43:33.566" v="7961" actId="20577"/>
          <ac:spMkLst>
            <pc:docMk/>
            <pc:sldMk cId="3900218839" sldId="480"/>
            <ac:spMk id="2" creationId="{00000000-0000-0000-0000-000000000000}"/>
          </ac:spMkLst>
        </pc:spChg>
        <pc:spChg chg="mod">
          <ac:chgData name="Jones, David Robert" userId="a00f2682-70be-4a18-b2e5-9a1cf27d8b01" providerId="ADAL" clId="{0983F67F-F110-43CB-87C8-7D00CDEAA389}" dt="2020-05-05T06:45:17.083" v="7979" actId="20577"/>
          <ac:spMkLst>
            <pc:docMk/>
            <pc:sldMk cId="3900218839" sldId="480"/>
            <ac:spMk id="3" creationId="{00000000-0000-0000-0000-000000000000}"/>
          </ac:spMkLst>
        </pc:spChg>
      </pc:sldChg>
      <pc:sldChg chg="del">
        <pc:chgData name="Jones, David Robert" userId="a00f2682-70be-4a18-b2e5-9a1cf27d8b01" providerId="ADAL" clId="{0983F67F-F110-43CB-87C8-7D00CDEAA389}" dt="2020-05-11T12:37:13.461" v="11426" actId="2696"/>
        <pc:sldMkLst>
          <pc:docMk/>
          <pc:sldMk cId="417412683" sldId="481"/>
        </pc:sldMkLst>
      </pc:sldChg>
      <pc:sldChg chg="del">
        <pc:chgData name="Jones, David Robert" userId="a00f2682-70be-4a18-b2e5-9a1cf27d8b01" providerId="ADAL" clId="{0983F67F-F110-43CB-87C8-7D00CDEAA389}" dt="2020-05-05T06:45:46.879" v="7980" actId="2696"/>
        <pc:sldMkLst>
          <pc:docMk/>
          <pc:sldMk cId="1440824251" sldId="481"/>
        </pc:sldMkLst>
      </pc:sldChg>
      <pc:sldChg chg="modSp del">
        <pc:chgData name="Jones, David Robert" userId="a00f2682-70be-4a18-b2e5-9a1cf27d8b01" providerId="ADAL" clId="{0983F67F-F110-43CB-87C8-7D00CDEAA389}" dt="2020-05-06T07:47:41.236" v="8294" actId="2696"/>
        <pc:sldMkLst>
          <pc:docMk/>
          <pc:sldMk cId="3501281984" sldId="481"/>
        </pc:sldMkLst>
        <pc:spChg chg="mod">
          <ac:chgData name="Jones, David Robert" userId="a00f2682-70be-4a18-b2e5-9a1cf27d8b01" providerId="ADAL" clId="{0983F67F-F110-43CB-87C8-7D00CDEAA389}" dt="2020-05-05T06:46:01.749" v="7982" actId="20577"/>
          <ac:spMkLst>
            <pc:docMk/>
            <pc:sldMk cId="3501281984" sldId="481"/>
            <ac:spMk id="2" creationId="{00000000-0000-0000-0000-000000000000}"/>
          </ac:spMkLst>
        </pc:spChg>
        <pc:spChg chg="mod">
          <ac:chgData name="Jones, David Robert" userId="a00f2682-70be-4a18-b2e5-9a1cf27d8b01" providerId="ADAL" clId="{0983F67F-F110-43CB-87C8-7D00CDEAA389}" dt="2020-05-05T06:51:17.389" v="8037" actId="20577"/>
          <ac:spMkLst>
            <pc:docMk/>
            <pc:sldMk cId="3501281984" sldId="481"/>
            <ac:spMk id="3" creationId="{00000000-0000-0000-0000-000000000000}"/>
          </ac:spMkLst>
        </pc:spChg>
      </pc:sldChg>
      <pc:sldChg chg="addSp modSp">
        <pc:chgData name="Jones, David Robert" userId="a00f2682-70be-4a18-b2e5-9a1cf27d8b01" providerId="ADAL" clId="{0983F67F-F110-43CB-87C8-7D00CDEAA389}" dt="2020-05-11T12:21:26.071" v="11416"/>
        <pc:sldMkLst>
          <pc:docMk/>
          <pc:sldMk cId="2985712778" sldId="482"/>
        </pc:sldMkLst>
        <pc:spChg chg="mod">
          <ac:chgData name="Jones, David Robert" userId="a00f2682-70be-4a18-b2e5-9a1cf27d8b01" providerId="ADAL" clId="{0983F67F-F110-43CB-87C8-7D00CDEAA389}" dt="2020-05-05T13:06:33.188" v="8198" actId="20577"/>
          <ac:spMkLst>
            <pc:docMk/>
            <pc:sldMk cId="2985712778" sldId="482"/>
            <ac:spMk id="2" creationId="{00000000-0000-0000-0000-000000000000}"/>
          </ac:spMkLst>
        </pc:spChg>
        <pc:spChg chg="mod">
          <ac:chgData name="Jones, David Robert" userId="a00f2682-70be-4a18-b2e5-9a1cf27d8b01" providerId="ADAL" clId="{0983F67F-F110-43CB-87C8-7D00CDEAA389}" dt="2020-05-05T06:52:40.086" v="8038" actId="6549"/>
          <ac:spMkLst>
            <pc:docMk/>
            <pc:sldMk cId="2985712778" sldId="482"/>
            <ac:spMk id="3" creationId="{00000000-0000-0000-0000-000000000000}"/>
          </ac:spMkLst>
        </pc:spChg>
        <pc:spChg chg="add mod">
          <ac:chgData name="Jones, David Robert" userId="a00f2682-70be-4a18-b2e5-9a1cf27d8b01" providerId="ADAL" clId="{0983F67F-F110-43CB-87C8-7D00CDEAA389}" dt="2020-05-11T12:21:26.071" v="11416"/>
          <ac:spMkLst>
            <pc:docMk/>
            <pc:sldMk cId="2985712778" sldId="482"/>
            <ac:spMk id="5" creationId="{466B6FF3-5230-436F-AE22-485A7268C209}"/>
          </ac:spMkLst>
        </pc:spChg>
        <pc:picChg chg="add mod">
          <ac:chgData name="Jones, David Robert" userId="a00f2682-70be-4a18-b2e5-9a1cf27d8b01" providerId="ADAL" clId="{0983F67F-F110-43CB-87C8-7D00CDEAA389}" dt="2020-05-05T13:07:02.334" v="8202" actId="14100"/>
          <ac:picMkLst>
            <pc:docMk/>
            <pc:sldMk cId="2985712778" sldId="482"/>
            <ac:picMk id="4" creationId="{B7DB6458-B981-4E22-A05A-808BF11304C5}"/>
          </ac:picMkLst>
        </pc:picChg>
      </pc:sldChg>
      <pc:sldChg chg="addSp modSp addCm delCm">
        <pc:chgData name="Jones, David Robert" userId="a00f2682-70be-4a18-b2e5-9a1cf27d8b01" providerId="ADAL" clId="{0983F67F-F110-43CB-87C8-7D00CDEAA389}" dt="2020-05-11T12:22:47.457" v="11417"/>
        <pc:sldMkLst>
          <pc:docMk/>
          <pc:sldMk cId="782085549" sldId="483"/>
        </pc:sldMkLst>
        <pc:spChg chg="mod">
          <ac:chgData name="Jones, David Robert" userId="a00f2682-70be-4a18-b2e5-9a1cf27d8b01" providerId="ADAL" clId="{0983F67F-F110-43CB-87C8-7D00CDEAA389}" dt="2020-05-05T06:53:19.641" v="8099" actId="20577"/>
          <ac:spMkLst>
            <pc:docMk/>
            <pc:sldMk cId="782085549" sldId="483"/>
            <ac:spMk id="2" creationId="{00000000-0000-0000-0000-000000000000}"/>
          </ac:spMkLst>
        </pc:spChg>
        <pc:spChg chg="mod">
          <ac:chgData name="Jones, David Robert" userId="a00f2682-70be-4a18-b2e5-9a1cf27d8b01" providerId="ADAL" clId="{0983F67F-F110-43CB-87C8-7D00CDEAA389}" dt="2020-05-05T06:53:00.552" v="8068" actId="6549"/>
          <ac:spMkLst>
            <pc:docMk/>
            <pc:sldMk cId="782085549" sldId="483"/>
            <ac:spMk id="3" creationId="{00000000-0000-0000-0000-000000000000}"/>
          </ac:spMkLst>
        </pc:spChg>
        <pc:spChg chg="add mod">
          <ac:chgData name="Jones, David Robert" userId="a00f2682-70be-4a18-b2e5-9a1cf27d8b01" providerId="ADAL" clId="{0983F67F-F110-43CB-87C8-7D00CDEAA389}" dt="2020-05-11T12:22:47.457" v="11417"/>
          <ac:spMkLst>
            <pc:docMk/>
            <pc:sldMk cId="782085549" sldId="483"/>
            <ac:spMk id="5" creationId="{7B028E2D-3D32-4657-9C46-7CB08BB2C8AA}"/>
          </ac:spMkLst>
        </pc:spChg>
        <pc:picChg chg="add mod modCrop">
          <ac:chgData name="Jones, David Robert" userId="a00f2682-70be-4a18-b2e5-9a1cf27d8b01" providerId="ADAL" clId="{0983F67F-F110-43CB-87C8-7D00CDEAA389}" dt="2020-05-06T09:08:56.822" v="9759" actId="1076"/>
          <ac:picMkLst>
            <pc:docMk/>
            <pc:sldMk cId="782085549" sldId="483"/>
            <ac:picMk id="4" creationId="{C95906BA-78A1-44B6-BB5E-6AA269FD01CB}"/>
          </ac:picMkLst>
        </pc:picChg>
      </pc:sldChg>
      <pc:sldChg chg="del">
        <pc:chgData name="Jones, David Robert" userId="a00f2682-70be-4a18-b2e5-9a1cf27d8b01" providerId="ADAL" clId="{0983F67F-F110-43CB-87C8-7D00CDEAA389}" dt="2020-05-11T12:37:13.461" v="11425" actId="2696"/>
        <pc:sldMkLst>
          <pc:docMk/>
          <pc:sldMk cId="1353115911" sldId="484"/>
        </pc:sldMkLst>
      </pc:sldChg>
      <pc:sldChg chg="modSp del">
        <pc:chgData name="Jones, David Robert" userId="a00f2682-70be-4a18-b2e5-9a1cf27d8b01" providerId="ADAL" clId="{0983F67F-F110-43CB-87C8-7D00CDEAA389}" dt="2020-05-06T07:47:41.221" v="8293" actId="2696"/>
        <pc:sldMkLst>
          <pc:docMk/>
          <pc:sldMk cId="2743182993" sldId="484"/>
        </pc:sldMkLst>
        <pc:spChg chg="mod">
          <ac:chgData name="Jones, David Robert" userId="a00f2682-70be-4a18-b2e5-9a1cf27d8b01" providerId="ADAL" clId="{0983F67F-F110-43CB-87C8-7D00CDEAA389}" dt="2020-05-05T13:02:36.275" v="8195" actId="1076"/>
          <ac:spMkLst>
            <pc:docMk/>
            <pc:sldMk cId="2743182993" sldId="484"/>
            <ac:spMk id="2" creationId="{00000000-0000-0000-0000-000000000000}"/>
          </ac:spMkLst>
        </pc:spChg>
        <pc:spChg chg="mod">
          <ac:chgData name="Jones, David Robert" userId="a00f2682-70be-4a18-b2e5-9a1cf27d8b01" providerId="ADAL" clId="{0983F67F-F110-43CB-87C8-7D00CDEAA389}" dt="2020-05-05T13:02:26.883" v="8194" actId="1076"/>
          <ac:spMkLst>
            <pc:docMk/>
            <pc:sldMk cId="2743182993" sldId="484"/>
            <ac:spMk id="3" creationId="{00000000-0000-0000-0000-000000000000}"/>
          </ac:spMkLst>
        </pc:spChg>
      </pc:sldChg>
      <pc:sldChg chg="addSp delSp">
        <pc:chgData name="Jones, David Robert" userId="a00f2682-70be-4a18-b2e5-9a1cf27d8b01" providerId="ADAL" clId="{0983F67F-F110-43CB-87C8-7D00CDEAA389}" dt="2020-05-05T13:10:17.233" v="8205"/>
        <pc:sldMkLst>
          <pc:docMk/>
          <pc:sldMk cId="863358278" sldId="485"/>
        </pc:sldMkLst>
        <pc:picChg chg="del">
          <ac:chgData name="Jones, David Robert" userId="a00f2682-70be-4a18-b2e5-9a1cf27d8b01" providerId="ADAL" clId="{0983F67F-F110-43CB-87C8-7D00CDEAA389}" dt="2020-05-05T13:10:04.539" v="8204" actId="478"/>
          <ac:picMkLst>
            <pc:docMk/>
            <pc:sldMk cId="863358278" sldId="485"/>
            <ac:picMk id="4" creationId="{C95906BA-78A1-44B6-BB5E-6AA269FD01CB}"/>
          </ac:picMkLst>
        </pc:picChg>
        <pc:picChg chg="add">
          <ac:chgData name="Jones, David Robert" userId="a00f2682-70be-4a18-b2e5-9a1cf27d8b01" providerId="ADAL" clId="{0983F67F-F110-43CB-87C8-7D00CDEAA389}" dt="2020-05-05T13:10:17.233" v="8205"/>
          <ac:picMkLst>
            <pc:docMk/>
            <pc:sldMk cId="863358278" sldId="485"/>
            <ac:picMk id="5" creationId="{90B1CB79-F2FB-4EA8-ACF1-A7EA71BCF051}"/>
          </ac:picMkLst>
        </pc:picChg>
      </pc:sldChg>
      <pc:sldChg chg="addSp modSp">
        <pc:chgData name="Jones, David Robert" userId="a00f2682-70be-4a18-b2e5-9a1cf27d8b01" providerId="ADAL" clId="{0983F67F-F110-43CB-87C8-7D00CDEAA389}" dt="2020-05-06T08:41:17.900" v="9709" actId="1076"/>
        <pc:sldMkLst>
          <pc:docMk/>
          <pc:sldMk cId="1555893562" sldId="486"/>
        </pc:sldMkLst>
        <pc:spChg chg="mod">
          <ac:chgData name="Jones, David Robert" userId="a00f2682-70be-4a18-b2e5-9a1cf27d8b01" providerId="ADAL" clId="{0983F67F-F110-43CB-87C8-7D00CDEAA389}" dt="2020-05-06T07:46:42.448" v="8292" actId="20577"/>
          <ac:spMkLst>
            <pc:docMk/>
            <pc:sldMk cId="1555893562" sldId="486"/>
            <ac:spMk id="2" creationId="{00000000-0000-0000-0000-000000000000}"/>
          </ac:spMkLst>
        </pc:spChg>
        <pc:spChg chg="mod">
          <ac:chgData name="Jones, David Robert" userId="a00f2682-70be-4a18-b2e5-9a1cf27d8b01" providerId="ADAL" clId="{0983F67F-F110-43CB-87C8-7D00CDEAA389}" dt="2020-05-06T07:46:18.630" v="8282" actId="20577"/>
          <ac:spMkLst>
            <pc:docMk/>
            <pc:sldMk cId="1555893562" sldId="486"/>
            <ac:spMk id="3" creationId="{00000000-0000-0000-0000-000000000000}"/>
          </ac:spMkLst>
        </pc:spChg>
        <pc:picChg chg="add mod">
          <ac:chgData name="Jones, David Robert" userId="a00f2682-70be-4a18-b2e5-9a1cf27d8b01" providerId="ADAL" clId="{0983F67F-F110-43CB-87C8-7D00CDEAA389}" dt="2020-05-06T08:41:17.900" v="9709" actId="1076"/>
          <ac:picMkLst>
            <pc:docMk/>
            <pc:sldMk cId="1555893562" sldId="486"/>
            <ac:picMk id="4" creationId="{C8919A10-AEF8-4F1A-9A6D-3EDF103982E1}"/>
          </ac:picMkLst>
        </pc:picChg>
      </pc:sldChg>
      <pc:sldChg chg="addSp modSp">
        <pc:chgData name="Jones, David Robert" userId="a00f2682-70be-4a18-b2e5-9a1cf27d8b01" providerId="ADAL" clId="{0983F67F-F110-43CB-87C8-7D00CDEAA389}" dt="2020-05-06T09:45:12.294" v="11345" actId="1076"/>
        <pc:sldMkLst>
          <pc:docMk/>
          <pc:sldMk cId="2228790691" sldId="487"/>
        </pc:sldMkLst>
        <pc:spChg chg="mod">
          <ac:chgData name="Jones, David Robert" userId="a00f2682-70be-4a18-b2e5-9a1cf27d8b01" providerId="ADAL" clId="{0983F67F-F110-43CB-87C8-7D00CDEAA389}" dt="2020-05-06T08:12:04.868" v="9007" actId="1076"/>
          <ac:spMkLst>
            <pc:docMk/>
            <pc:sldMk cId="2228790691" sldId="487"/>
            <ac:spMk id="2" creationId="{00000000-0000-0000-0000-000000000000}"/>
          </ac:spMkLst>
        </pc:spChg>
        <pc:spChg chg="mod">
          <ac:chgData name="Jones, David Robert" userId="a00f2682-70be-4a18-b2e5-9a1cf27d8b01" providerId="ADAL" clId="{0983F67F-F110-43CB-87C8-7D00CDEAA389}" dt="2020-05-06T07:49:03.841" v="8338" actId="20577"/>
          <ac:spMkLst>
            <pc:docMk/>
            <pc:sldMk cId="2228790691" sldId="487"/>
            <ac:spMk id="3" creationId="{00000000-0000-0000-0000-000000000000}"/>
          </ac:spMkLst>
        </pc:spChg>
        <pc:spChg chg="add mod">
          <ac:chgData name="Jones, David Robert" userId="a00f2682-70be-4a18-b2e5-9a1cf27d8b01" providerId="ADAL" clId="{0983F67F-F110-43CB-87C8-7D00CDEAA389}" dt="2020-05-06T09:45:12.294" v="11345" actId="1076"/>
          <ac:spMkLst>
            <pc:docMk/>
            <pc:sldMk cId="2228790691" sldId="487"/>
            <ac:spMk id="4" creationId="{19BB241B-829B-4DCA-B08C-56AE41E483D8}"/>
          </ac:spMkLst>
        </pc:spChg>
      </pc:sldChg>
      <pc:sldChg chg="modSp">
        <pc:chgData name="Jones, David Robert" userId="a00f2682-70be-4a18-b2e5-9a1cf27d8b01" providerId="ADAL" clId="{0983F67F-F110-43CB-87C8-7D00CDEAA389}" dt="2020-05-06T09:32:45.134" v="10946" actId="20577"/>
        <pc:sldMkLst>
          <pc:docMk/>
          <pc:sldMk cId="2606087965" sldId="488"/>
        </pc:sldMkLst>
        <pc:spChg chg="mod">
          <ac:chgData name="Jones, David Robert" userId="a00f2682-70be-4a18-b2e5-9a1cf27d8b01" providerId="ADAL" clId="{0983F67F-F110-43CB-87C8-7D00CDEAA389}" dt="2020-05-06T09:25:53.936" v="10594"/>
          <ac:spMkLst>
            <pc:docMk/>
            <pc:sldMk cId="2606087965" sldId="488"/>
            <ac:spMk id="2" creationId="{00000000-0000-0000-0000-000000000000}"/>
          </ac:spMkLst>
        </pc:spChg>
        <pc:spChg chg="mod">
          <ac:chgData name="Jones, David Robert" userId="a00f2682-70be-4a18-b2e5-9a1cf27d8b01" providerId="ADAL" clId="{0983F67F-F110-43CB-87C8-7D00CDEAA389}" dt="2020-05-06T09:32:45.134" v="10946" actId="20577"/>
          <ac:spMkLst>
            <pc:docMk/>
            <pc:sldMk cId="2606087965" sldId="488"/>
            <ac:spMk id="3" creationId="{00000000-0000-0000-0000-000000000000}"/>
          </ac:spMkLst>
        </pc:spChg>
      </pc:sldChg>
      <pc:sldChg chg="modSp">
        <pc:chgData name="Jones, David Robert" userId="a00f2682-70be-4a18-b2e5-9a1cf27d8b01" providerId="ADAL" clId="{0983F67F-F110-43CB-87C8-7D00CDEAA389}" dt="2020-05-06T09:34:38.935" v="10989" actId="1076"/>
        <pc:sldMkLst>
          <pc:docMk/>
          <pc:sldMk cId="3486798892" sldId="489"/>
        </pc:sldMkLst>
        <pc:spChg chg="mod">
          <ac:chgData name="Jones, David Robert" userId="a00f2682-70be-4a18-b2e5-9a1cf27d8b01" providerId="ADAL" clId="{0983F67F-F110-43CB-87C8-7D00CDEAA389}" dt="2020-05-06T09:34:33.475" v="10988" actId="27636"/>
          <ac:spMkLst>
            <pc:docMk/>
            <pc:sldMk cId="3486798892" sldId="489"/>
            <ac:spMk id="2" creationId="{00000000-0000-0000-0000-000000000000}"/>
          </ac:spMkLst>
        </pc:spChg>
        <pc:spChg chg="mod">
          <ac:chgData name="Jones, David Robert" userId="a00f2682-70be-4a18-b2e5-9a1cf27d8b01" providerId="ADAL" clId="{0983F67F-F110-43CB-87C8-7D00CDEAA389}" dt="2020-05-06T09:34:38.935" v="10989" actId="1076"/>
          <ac:spMkLst>
            <pc:docMk/>
            <pc:sldMk cId="3486798892" sldId="489"/>
            <ac:spMk id="3" creationId="{00000000-0000-0000-0000-000000000000}"/>
          </ac:spMkLst>
        </pc:spChg>
      </pc:sldChg>
      <pc:sldChg chg="modSp">
        <pc:chgData name="Jones, David Robert" userId="a00f2682-70be-4a18-b2e5-9a1cf27d8b01" providerId="ADAL" clId="{0983F67F-F110-43CB-87C8-7D00CDEAA389}" dt="2020-05-06T09:30:30.342" v="10872" actId="313"/>
        <pc:sldMkLst>
          <pc:docMk/>
          <pc:sldMk cId="326795771" sldId="490"/>
        </pc:sldMkLst>
        <pc:spChg chg="mod">
          <ac:chgData name="Jones, David Robert" userId="a00f2682-70be-4a18-b2e5-9a1cf27d8b01" providerId="ADAL" clId="{0983F67F-F110-43CB-87C8-7D00CDEAA389}" dt="2020-05-06T09:29:03.227" v="10691" actId="6549"/>
          <ac:spMkLst>
            <pc:docMk/>
            <pc:sldMk cId="326795771" sldId="490"/>
            <ac:spMk id="2" creationId="{00000000-0000-0000-0000-000000000000}"/>
          </ac:spMkLst>
        </pc:spChg>
        <pc:spChg chg="mod">
          <ac:chgData name="Jones, David Robert" userId="a00f2682-70be-4a18-b2e5-9a1cf27d8b01" providerId="ADAL" clId="{0983F67F-F110-43CB-87C8-7D00CDEAA389}" dt="2020-05-06T09:30:30.342" v="10872" actId="313"/>
          <ac:spMkLst>
            <pc:docMk/>
            <pc:sldMk cId="326795771" sldId="490"/>
            <ac:spMk id="3" creationId="{00000000-0000-0000-0000-000000000000}"/>
          </ac:spMkLst>
        </pc:spChg>
      </pc:sldChg>
      <pc:sldChg chg="modSp">
        <pc:chgData name="Jones, David Robert" userId="a00f2682-70be-4a18-b2e5-9a1cf27d8b01" providerId="ADAL" clId="{0983F67F-F110-43CB-87C8-7D00CDEAA389}" dt="2020-05-11T12:46:36.039" v="11561"/>
        <pc:sldMkLst>
          <pc:docMk/>
          <pc:sldMk cId="3652030611" sldId="491"/>
        </pc:sldMkLst>
        <pc:spChg chg="mod">
          <ac:chgData name="Jones, David Robert" userId="a00f2682-70be-4a18-b2e5-9a1cf27d8b01" providerId="ADAL" clId="{0983F67F-F110-43CB-87C8-7D00CDEAA389}" dt="2020-05-06T09:16:35.425" v="10234" actId="20577"/>
          <ac:spMkLst>
            <pc:docMk/>
            <pc:sldMk cId="3652030611" sldId="491"/>
            <ac:spMk id="2" creationId="{00000000-0000-0000-0000-000000000000}"/>
          </ac:spMkLst>
        </pc:spChg>
        <pc:spChg chg="mod">
          <ac:chgData name="Jones, David Robert" userId="a00f2682-70be-4a18-b2e5-9a1cf27d8b01" providerId="ADAL" clId="{0983F67F-F110-43CB-87C8-7D00CDEAA389}" dt="2020-05-11T12:46:36.039" v="11561"/>
          <ac:spMkLst>
            <pc:docMk/>
            <pc:sldMk cId="3652030611" sldId="491"/>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E09D810-98D5-4334-9E79-F427F242D281}" type="datetimeFigureOut">
              <a:rPr lang="en-GB" smtClean="0"/>
              <a:t>12/05/2020</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1C197D6B-8C1F-415B-BF6C-79BFB5A3C523}" type="slidenum">
              <a:rPr lang="en-GB" smtClean="0"/>
              <a:t>‹#›</a:t>
            </a:fld>
            <a:endParaRPr lang="en-GB"/>
          </a:p>
        </p:txBody>
      </p:sp>
    </p:spTree>
    <p:extLst>
      <p:ext uri="{BB962C8B-B14F-4D97-AF65-F5344CB8AC3E}">
        <p14:creationId xmlns:p14="http://schemas.microsoft.com/office/powerpoint/2010/main" val="4965845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5EC26CA-C025-4F54-A08C-495ADD0B380F}" type="datetimeFigureOut">
              <a:rPr lang="en-GB" smtClean="0"/>
              <a:t>12/05/2020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B08F833-0F95-41D9-B8D5-F234957C8941}" type="slidenum">
              <a:rPr lang="en-GB" smtClean="0"/>
              <a:t>‹#›</a:t>
            </a:fld>
            <a:endParaRPr lang="en-GB"/>
          </a:p>
        </p:txBody>
      </p:sp>
    </p:spTree>
    <p:extLst>
      <p:ext uri="{BB962C8B-B14F-4D97-AF65-F5344CB8AC3E}">
        <p14:creationId xmlns:p14="http://schemas.microsoft.com/office/powerpoint/2010/main" val="2034256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A075E9-2D36-4723-B114-7B8140DC685E}" type="slidenum">
              <a:rPr lang="en-US">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5031868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Volumes/Other%20Clients/Eduqas/P17661%20Eduqas%20Brand%20Identity%20Guidelines/Links/Corbis-42-53088181.jpg" TargetMode="External"/><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649499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545854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1545974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cs typeface="Bliss-Light"/>
            </a:endParaRPr>
          </a:p>
          <a:p>
            <a:pPr>
              <a:lnSpc>
                <a:spcPct val="150000"/>
              </a:lnSpc>
            </a:pPr>
            <a:r>
              <a:rPr lang="en-GB" i="1" baseline="30000" dirty="0">
                <a:solidFill>
                  <a:srgbClr val="5A5A59"/>
                </a:solidFill>
                <a:latin typeface="Bliss-Light"/>
                <a:cs typeface="Bliss-Light"/>
              </a:rPr>
              <a:t>“</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 </a:t>
            </a:r>
            <a:r>
              <a:rPr lang="en-GB" i="1" baseline="30000" dirty="0" err="1">
                <a:solidFill>
                  <a:srgbClr val="5A5A59"/>
                </a:solidFill>
                <a:latin typeface="Bliss-Light"/>
                <a:cs typeface="Bliss-Light"/>
              </a:rPr>
              <a:t>Lorem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ipsum</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dolor</a:t>
            </a:r>
            <a:r>
              <a:rPr lang="en-GB" i="1" baseline="30000" dirty="0">
                <a:solidFill>
                  <a:srgbClr val="5A5A59"/>
                </a:solidFill>
                <a:latin typeface="Bliss-Light"/>
                <a:cs typeface="Bliss-Light"/>
              </a:rPr>
              <a:t> sit </a:t>
            </a:r>
            <a:r>
              <a:rPr lang="en-GB" i="1" baseline="30000" dirty="0" err="1">
                <a:solidFill>
                  <a:srgbClr val="5A5A59"/>
                </a:solidFill>
                <a:latin typeface="Bliss-Light"/>
                <a:cs typeface="Bliss-Light"/>
              </a:rPr>
              <a:t>amet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consectetuer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adipiscing</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elit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commodo</a:t>
            </a:r>
            <a:r>
              <a:rPr lang="en-GB" i="1" baseline="30000" dirty="0">
                <a:solidFill>
                  <a:srgbClr val="5A5A59"/>
                </a:solidFill>
                <a:latin typeface="Bliss-Light"/>
                <a:cs typeface="Bliss-Light"/>
              </a:rPr>
              <a:t> ligula </a:t>
            </a:r>
            <a:r>
              <a:rPr lang="en-GB" i="1" baseline="30000" dirty="0" err="1">
                <a:solidFill>
                  <a:srgbClr val="5A5A59"/>
                </a:solidFill>
                <a:latin typeface="Bliss-Light"/>
                <a:cs typeface="Bliss-Light"/>
              </a:rPr>
              <a:t>eget</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color</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Aenean</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massa</a:t>
            </a:r>
            <a:r>
              <a:rPr lang="en-GB" i="1" baseline="30000" dirty="0">
                <a:solidFill>
                  <a:srgbClr val="5A5A59"/>
                </a:solidFill>
                <a:latin typeface="Bliss-Light"/>
                <a:cs typeface="Bliss-Light"/>
              </a:rPr>
              <a:t>. Cum </a:t>
            </a:r>
            <a:r>
              <a:rPr lang="en-GB" i="1" baseline="30000" dirty="0" err="1">
                <a:solidFill>
                  <a:srgbClr val="5A5A59"/>
                </a:solidFill>
                <a:latin typeface="Bliss-Light"/>
                <a:cs typeface="Bliss-Light"/>
              </a:rPr>
              <a:t>sociis</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natoque</a:t>
            </a:r>
            <a:r>
              <a:rPr lang="en-GB" i="1" baseline="30000" dirty="0">
                <a:solidFill>
                  <a:srgbClr val="5A5A59"/>
                </a:solidFill>
                <a:latin typeface="Bliss-Light"/>
                <a:cs typeface="Bliss-Light"/>
              </a:rPr>
              <a:t> </a:t>
            </a:r>
            <a:r>
              <a:rPr lang="en-GB" i="1" baseline="30000" dirty="0" err="1">
                <a:solidFill>
                  <a:srgbClr val="5A5A59"/>
                </a:solidFill>
                <a:latin typeface="Bliss-Light"/>
                <a:cs typeface="Bliss-Light"/>
              </a:rPr>
              <a:t>penatibus</a:t>
            </a:r>
            <a:r>
              <a:rPr lang="en-GB" i="1" baseline="30000" dirty="0">
                <a:solidFill>
                  <a:srgbClr val="5A5A59"/>
                </a:solidFill>
                <a:latin typeface="Bliss-Light"/>
                <a:cs typeface="Bliss-Light"/>
              </a:rPr>
              <a:t>.</a:t>
            </a:r>
            <a:r>
              <a:rPr lang="en-GB" i="1" dirty="0">
                <a:solidFill>
                  <a:srgbClr val="5A5A59"/>
                </a:solidFill>
                <a:latin typeface="Bliss-Light"/>
                <a:cs typeface="Bliss-Light"/>
              </a:rPr>
              <a:t>”</a:t>
            </a:r>
          </a:p>
          <a:p>
            <a:pPr algn="r">
              <a:lnSpc>
                <a:spcPct val="150000"/>
              </a:lnSpc>
            </a:pPr>
            <a:endParaRPr lang="en-GB" sz="1600" b="1" i="1" baseline="30000" dirty="0">
              <a:solidFill>
                <a:srgbClr val="5A5A59"/>
              </a:solidFill>
              <a:latin typeface="Bliss-Light"/>
              <a:cs typeface="Bliss-Light"/>
            </a:endParaRPr>
          </a:p>
          <a:p>
            <a:pPr algn="r">
              <a:lnSpc>
                <a:spcPct val="150000"/>
              </a:lnSpc>
            </a:pPr>
            <a:r>
              <a:rPr lang="en-GB" b="1" baseline="30000" dirty="0">
                <a:solidFill>
                  <a:srgbClr val="5A5A59"/>
                </a:solidFill>
                <a:latin typeface="Bliss-Light"/>
                <a:cs typeface="Bliss-Light"/>
              </a:rPr>
              <a:t>- Name, Organisation, Date</a:t>
            </a:r>
          </a:p>
          <a:p>
            <a:pPr>
              <a:lnSpc>
                <a:spcPct val="150000"/>
              </a:lnSpc>
            </a:pPr>
            <a:endParaRPr lang="en-GB" sz="1600" i="1" baseline="30000" dirty="0">
              <a:solidFill>
                <a:srgbClr val="5A5A59"/>
              </a:solidFill>
              <a:latin typeface="Bliss-Light"/>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3581012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152538746"/>
              </p:ext>
            </p:extLst>
          </p:nvPr>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22607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237831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Corbis-42-53088181_bandw.jpg"/>
          <p:cNvPicPr preferRelativeResize="0">
            <a:picLocks/>
          </p:cNvPicPr>
          <p:nvPr userDrawn="1"/>
        </p:nvPicPr>
        <p:blipFill rotWithShape="1">
          <a:blip r:embed="rId2" r:link="rId3">
            <a:extLst>
              <a:ext uri="{28A0092B-C50C-407E-A947-70E740481C1C}">
                <a14:useLocalDpi xmlns:a14="http://schemas.microsoft.com/office/drawing/2010/main" val="0"/>
              </a:ext>
            </a:extLst>
          </a:blip>
          <a:srcRect l="331" t="9973" r="-331" b="4013"/>
          <a:stretch>
            <a:fillRect/>
          </a:stretch>
        </p:blipFill>
        <p:spPr>
          <a:xfrm>
            <a:off x="5525038" y="2485776"/>
            <a:ext cx="3261600" cy="2805414"/>
          </a:xfrm>
          <a:prstGeom prst="rect">
            <a:avLst/>
          </a:prstGeom>
        </p:spPr>
      </p:pic>
      <p:sp>
        <p:nvSpPr>
          <p:cNvPr id="16"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p:txBody>
      </p:sp>
      <p:sp>
        <p:nvSpPr>
          <p:cNvPr id="18" name="Text Placeholder 17"/>
          <p:cNvSpPr>
            <a:spLocks noGrp="1"/>
          </p:cNvSpPr>
          <p:nvPr>
            <p:ph type="body" sz="quarter" idx="15" hasCustomPrompt="1"/>
          </p:nvPr>
        </p:nvSpPr>
        <p:spPr>
          <a:xfrm>
            <a:off x="487363" y="2486025"/>
            <a:ext cx="4868862" cy="2805113"/>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2400">
                <a:solidFill>
                  <a:schemeClr val="tx1"/>
                </a:solidFill>
                <a:latin typeface="Arial" panose="020B0604020202020204" pitchFamily="34" charset="0"/>
                <a:cs typeface="Arial" panose="020B0604020202020204" pitchFamily="34" charset="0"/>
              </a:defRPr>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baseline="30000" dirty="0" err="1">
                <a:solidFill>
                  <a:srgbClr val="5A5A59"/>
                </a:solidFill>
                <a:latin typeface="Bliss-Light"/>
                <a:cs typeface="Bliss-Light"/>
              </a:rPr>
              <a:t>Invellab</a:t>
            </a:r>
            <a:r>
              <a:rPr lang="en-GB" baseline="30000" dirty="0">
                <a:solidFill>
                  <a:srgbClr val="5A5A59"/>
                </a:solidFill>
                <a:latin typeface="Bliss-Light"/>
                <a:cs typeface="Bliss-Light"/>
              </a:rPr>
              <a:t> id </a:t>
            </a:r>
            <a:r>
              <a:rPr lang="en-GB" baseline="30000" dirty="0" err="1">
                <a:solidFill>
                  <a:srgbClr val="5A5A59"/>
                </a:solidFill>
                <a:latin typeface="Bliss-Light"/>
                <a:cs typeface="Bliss-Light"/>
              </a:rPr>
              <a:t>quiberumqui</a:t>
            </a:r>
            <a:r>
              <a:rPr lang="en-GB" baseline="30000" dirty="0">
                <a:solidFill>
                  <a:srgbClr val="5A5A59"/>
                </a:solidFill>
                <a:latin typeface="Bliss-Light"/>
                <a:cs typeface="Bliss-Light"/>
              </a:rPr>
              <a:t> non </a:t>
            </a:r>
            <a:r>
              <a:rPr lang="en-GB" baseline="30000" dirty="0" err="1">
                <a:solidFill>
                  <a:srgbClr val="5A5A59"/>
                </a:solidFill>
                <a:latin typeface="Bliss-Light"/>
                <a:cs typeface="Bliss-Light"/>
              </a:rPr>
              <a:t>rerovit</a:t>
            </a:r>
            <a:r>
              <a:rPr lang="en-GB" baseline="30000" dirty="0">
                <a:solidFill>
                  <a:srgbClr val="5A5A59"/>
                </a:solidFill>
                <a:latin typeface="Bliss-Light"/>
                <a:cs typeface="Bliss-Light"/>
              </a:rPr>
              <a:t> era </a:t>
            </a:r>
            <a:r>
              <a:rPr lang="en-GB" baseline="30000" dirty="0" err="1">
                <a:solidFill>
                  <a:srgbClr val="5A5A59"/>
                </a:solidFill>
                <a:latin typeface="Bliss-Light"/>
                <a:cs typeface="Bliss-Light"/>
              </a:rPr>
              <a:t>consequunt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accabor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epelicabo</a:t>
            </a:r>
            <a:r>
              <a:rPr lang="en-GB" baseline="30000" dirty="0">
                <a:solidFill>
                  <a:srgbClr val="5A5A59"/>
                </a:solidFill>
                <a:latin typeface="Bliss-Light"/>
                <a:cs typeface="Bliss-Light"/>
              </a:rPr>
              <a:t>. Nam, id ex </a:t>
            </a:r>
            <a:r>
              <a:rPr lang="en-GB" baseline="30000" dirty="0" err="1">
                <a:solidFill>
                  <a:srgbClr val="5A5A59"/>
                </a:solidFill>
                <a:latin typeface="Bliss-Light"/>
                <a:cs typeface="Bliss-Light"/>
              </a:rPr>
              <a:t>enis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alis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sunt</a:t>
            </a:r>
            <a:r>
              <a:rPr lang="en-GB" baseline="30000" dirty="0">
                <a:solidFill>
                  <a:srgbClr val="5A5A59"/>
                </a:solidFill>
                <a:latin typeface="Bliss-Light"/>
                <a:cs typeface="Bliss-Light"/>
              </a:rPr>
              <a:t> pa non </a:t>
            </a:r>
            <a:r>
              <a:rPr lang="en-GB" baseline="30000" dirty="0" err="1">
                <a:solidFill>
                  <a:srgbClr val="5A5A59"/>
                </a:solidFill>
                <a:latin typeface="Bliss-Light"/>
                <a:cs typeface="Bliss-Light"/>
              </a:rPr>
              <a:t>plaudam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rateseque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oditibusae</a:t>
            </a:r>
            <a:r>
              <a:rPr lang="en-GB" baseline="30000" dirty="0">
                <a:solidFill>
                  <a:srgbClr val="5A5A59"/>
                </a:solidFill>
                <a:latin typeface="Bliss-Light"/>
                <a:cs typeface="Bliss-Light"/>
              </a:rPr>
              <a:t> is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eturem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ea</a:t>
            </a:r>
            <a:r>
              <a:rPr lang="en-GB" baseline="30000" dirty="0">
                <a:solidFill>
                  <a:srgbClr val="5A5A59"/>
                </a:solidFill>
                <a:latin typeface="Bliss-Light"/>
                <a:cs typeface="Bliss-Light"/>
              </a:rPr>
              <a:t> dent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esed</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modis</a:t>
            </a:r>
            <a:r>
              <a:rPr lang="en-GB" baseline="30000" dirty="0">
                <a:solidFill>
                  <a:srgbClr val="5A5A59"/>
                </a:solidFill>
                <a:latin typeface="Bliss-Light"/>
                <a:cs typeface="Bliss-Light"/>
              </a:rPr>
              <a:t> quam, quam, id </a:t>
            </a:r>
            <a:r>
              <a:rPr lang="en-GB" baseline="30000" dirty="0" err="1">
                <a:solidFill>
                  <a:srgbClr val="5A5A59"/>
                </a:solidFill>
                <a:latin typeface="Bliss-Light"/>
                <a:cs typeface="Bliss-Light"/>
              </a:rPr>
              <a:t>modit</a:t>
            </a:r>
            <a:r>
              <a:rPr lang="en-GB" baseline="30000" dirty="0">
                <a:solidFill>
                  <a:srgbClr val="5A5A59"/>
                </a:solidFill>
                <a:latin typeface="Bliss-Light"/>
                <a:cs typeface="Bliss-Light"/>
              </a:rPr>
              <a:t> mi, </a:t>
            </a:r>
            <a:r>
              <a:rPr lang="en-GB" baseline="30000" dirty="0" err="1">
                <a:solidFill>
                  <a:srgbClr val="5A5A59"/>
                </a:solidFill>
                <a:latin typeface="Bliss-Light"/>
                <a:cs typeface="Bliss-Light"/>
              </a:rPr>
              <a:t>omnit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accusci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magnatur</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solum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int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ullandi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oreium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eos</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aut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que</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veligenim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si</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ut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reperatio</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doluptatem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voluptam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est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comnim</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fugitat</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iorecup</a:t>
            </a:r>
            <a:r>
              <a:rPr lang="en-GB" baseline="30000" dirty="0">
                <a:solidFill>
                  <a:srgbClr val="5A5A59"/>
                </a:solidFill>
                <a:latin typeface="Bliss-Light"/>
                <a:cs typeface="Bliss-Light"/>
              </a:rPr>
              <a:t> </a:t>
            </a:r>
            <a:r>
              <a:rPr lang="en-GB" baseline="30000" dirty="0" err="1">
                <a:solidFill>
                  <a:srgbClr val="5A5A59"/>
                </a:solidFill>
                <a:latin typeface="Bliss-Light"/>
                <a:cs typeface="Bliss-Light"/>
              </a:rPr>
              <a:t>tincti</a:t>
            </a:r>
            <a:r>
              <a:rPr lang="en-GB" baseline="30000" dirty="0">
                <a:solidFill>
                  <a:srgbClr val="5A5A59"/>
                </a:solidFill>
                <a:latin typeface="Bliss-Light"/>
                <a:cs typeface="Bliss-Light"/>
              </a:rPr>
              <a:t>. </a:t>
            </a:r>
          </a:p>
          <a:p>
            <a:pPr lvl="0"/>
            <a:endParaRPr lang="en-GB" dirty="0"/>
          </a:p>
        </p:txBody>
      </p:sp>
    </p:spTree>
    <p:extLst>
      <p:ext uri="{BB962C8B-B14F-4D97-AF65-F5344CB8AC3E}">
        <p14:creationId xmlns:p14="http://schemas.microsoft.com/office/powerpoint/2010/main" val="308155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
        <p:nvSpPr>
          <p:cNvPr id="10" name="Content Placeholder 2"/>
          <p:cNvSpPr>
            <a:spLocks noGrp="1"/>
          </p:cNvSpPr>
          <p:nvPr>
            <p:ph idx="1" hasCustomPrompt="1"/>
          </p:nvPr>
        </p:nvSpPr>
        <p:spPr>
          <a:xfrm>
            <a:off x="457200" y="2894121"/>
            <a:ext cx="8229600" cy="2829786"/>
          </a:xfrm>
          <a:prstGeom prst="rect">
            <a:avLst/>
          </a:prstGeom>
        </p:spPr>
        <p:txBody>
          <a:bodyPr/>
          <a:lstStyle>
            <a:lvl1pPr marL="0" marR="0" indent="0" algn="l" defTabSz="457200" rtl="0" eaLnBrk="1" fontAlgn="base" latinLnBrk="0" hangingPunct="1">
              <a:lnSpc>
                <a:spcPct val="150000"/>
              </a:lnSpc>
              <a:spcBef>
                <a:spcPct val="0"/>
              </a:spcBef>
              <a:spcAft>
                <a:spcPct val="0"/>
              </a:spcAft>
              <a:buClrTx/>
              <a:buSzTx/>
              <a:buFont typeface="Arial" panose="020B0604020202020204" pitchFamily="34" charset="0"/>
              <a:buNone/>
              <a:tabLst/>
              <a:defRPr>
                <a:solidFill>
                  <a:srgbClr val="DF3C06"/>
                </a:solidFill>
              </a:defRPr>
            </a:lvl1pPr>
          </a:lstStyle>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white">
                    <a:lumMod val="50000"/>
                  </a:prstClr>
                </a:solidFill>
                <a:effectLst/>
                <a:uLnTx/>
                <a:uFillTx/>
                <a:latin typeface="Arial" panose="020B0604020202020204" pitchFamily="34" charset="0"/>
                <a:ea typeface="ＭＳ Ｐゴシック" pitchFamily="1" charset="-128"/>
                <a:cs typeface="Arial" panose="020B0604020202020204" pitchFamily="34" charset="0"/>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Lorem ipsum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sit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amet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consectetuer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adipiscing</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elit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commodo</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ligula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eget</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dolor</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Aenean</a:t>
            </a:r>
            <a:r>
              <a:rPr kumimoji="0" lang="en-GB" sz="1800" b="0" i="0" u="none" strike="noStrike" kern="1200" cap="none" spc="0" normalizeH="0" baseline="30000" noProof="0" dirty="0">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 </a:t>
            </a:r>
            <a:r>
              <a:rPr kumimoji="0" lang="en-GB" sz="1800" b="0" i="0" u="none" strike="noStrike" kern="1200" cap="none" spc="0" normalizeH="0" baseline="30000" noProof="0" dirty="0" err="1">
                <a:ln>
                  <a:noFill/>
                </a:ln>
                <a:solidFill>
                  <a:prstClr val="black"/>
                </a:solidFill>
                <a:effectLst/>
                <a:uLnTx/>
                <a:uFillTx/>
                <a:latin typeface="Arial" panose="020B0604020202020204" pitchFamily="34" charset="0"/>
                <a:ea typeface="ＭＳ Ｐゴシック" pitchFamily="1" charset="-128"/>
                <a:cs typeface="Arial" panose="020B0604020202020204" pitchFamily="34" charset="0"/>
              </a:rPr>
              <a:t>massa</a:t>
            </a:r>
            <a:r>
              <a:rPr kumimoji="0" lang="en-GB" sz="1800" b="0" i="0" u="none" strike="noStrike" kern="1200" cap="none" spc="0" normalizeH="0" baseline="30000" noProof="0" dirty="0">
                <a:ln>
                  <a:noFill/>
                </a:ln>
                <a:solidFill>
                  <a:prstClr val="black"/>
                </a:solidFill>
                <a:effectLst/>
                <a:uLnTx/>
                <a:uFillTx/>
                <a:latin typeface="Bliss-Light"/>
                <a:ea typeface="ＭＳ Ｐゴシック" pitchFamily="1" charset="-128"/>
                <a:cs typeface="Bliss-Light"/>
              </a:rPr>
              <a:t>.</a:t>
            </a:r>
          </a:p>
          <a:p>
            <a:pPr marL="285750" marR="0" lvl="0" indent="-285750" algn="l" defTabSz="457200" rtl="0" eaLnBrk="1" fontAlgn="base" latinLnBrk="0" hangingPunct="1">
              <a:lnSpc>
                <a:spcPct val="150000"/>
              </a:lnSpc>
              <a:spcBef>
                <a:spcPct val="0"/>
              </a:spcBef>
              <a:spcAft>
                <a:spcPct val="0"/>
              </a:spcAft>
              <a:buClrTx/>
              <a:buSzTx/>
              <a:buFont typeface="Arial" panose="020B0604020202020204" pitchFamily="34" charset="0"/>
              <a:buChar char="•"/>
              <a:tabLst/>
              <a:defRPr/>
            </a:pPr>
            <a:endParaRPr lang="en-US" dirty="0"/>
          </a:p>
        </p:txBody>
      </p:sp>
    </p:spTree>
    <p:extLst>
      <p:ext uri="{BB962C8B-B14F-4D97-AF65-F5344CB8AC3E}">
        <p14:creationId xmlns:p14="http://schemas.microsoft.com/office/powerpoint/2010/main" val="4448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extBox 8"/>
          <p:cNvSpPr txBox="1"/>
          <p:nvPr userDrawn="1"/>
        </p:nvSpPr>
        <p:spPr>
          <a:xfrm>
            <a:off x="479107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ea typeface="ＭＳ Ｐゴシック" pitchFamily="1" charset="-128"/>
              <a:cs typeface="Bliss-Light"/>
            </a:endParaRPr>
          </a:p>
          <a:p>
            <a:pPr>
              <a:lnSpc>
                <a:spcPct val="150000"/>
              </a:lnSpc>
            </a:pPr>
            <a:r>
              <a:rPr lang="en-GB" i="1" baseline="30000" dirty="0">
                <a:solidFill>
                  <a:srgbClr val="5A5A59"/>
                </a:solidFill>
                <a:latin typeface="Bliss-Light"/>
                <a:ea typeface="ＭＳ Ｐゴシック" pitchFamily="1" charset="-128"/>
                <a:cs typeface="Bliss-Light"/>
              </a:rPr>
              <a:t>“</a:t>
            </a:r>
            <a:r>
              <a:rPr lang="en-GB" i="1" baseline="30000" dirty="0" err="1">
                <a:solidFill>
                  <a:srgbClr val="5A5A59"/>
                </a:solidFill>
                <a:latin typeface="Bliss-Light"/>
                <a:ea typeface="ＭＳ Ｐゴシック" pitchFamily="1" charset="-128"/>
                <a:cs typeface="Bliss-Light"/>
              </a:rPr>
              <a:t>Lorem</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ipsum</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dolor</a:t>
            </a:r>
            <a:r>
              <a:rPr lang="en-GB" i="1" baseline="30000" dirty="0">
                <a:solidFill>
                  <a:srgbClr val="5A5A59"/>
                </a:solidFill>
                <a:latin typeface="Bliss-Light"/>
                <a:ea typeface="ＭＳ Ｐゴシック" pitchFamily="1" charset="-128"/>
                <a:cs typeface="Bliss-Light"/>
              </a:rPr>
              <a:t> sit </a:t>
            </a:r>
            <a:r>
              <a:rPr lang="en-GB" i="1" baseline="30000" dirty="0" err="1">
                <a:solidFill>
                  <a:srgbClr val="5A5A59"/>
                </a:solidFill>
                <a:latin typeface="Bliss-Light"/>
                <a:ea typeface="ＭＳ Ｐゴシック" pitchFamily="1" charset="-128"/>
                <a:cs typeface="Bliss-Light"/>
              </a:rPr>
              <a:t>amet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consectetuer</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adipiscing</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elit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Aenean</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commodo</a:t>
            </a:r>
            <a:r>
              <a:rPr lang="en-GB" i="1" baseline="30000" dirty="0">
                <a:solidFill>
                  <a:srgbClr val="5A5A59"/>
                </a:solidFill>
                <a:latin typeface="Bliss-Light"/>
                <a:ea typeface="ＭＳ Ｐゴシック" pitchFamily="1" charset="-128"/>
                <a:cs typeface="Bliss-Light"/>
              </a:rPr>
              <a:t> ligula </a:t>
            </a:r>
            <a:r>
              <a:rPr lang="en-GB" i="1" baseline="30000" dirty="0" err="1">
                <a:solidFill>
                  <a:srgbClr val="5A5A59"/>
                </a:solidFill>
                <a:latin typeface="Bliss-Light"/>
                <a:ea typeface="ＭＳ Ｐゴシック" pitchFamily="1" charset="-128"/>
                <a:cs typeface="Bliss-Light"/>
              </a:rPr>
              <a:t>eget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dolor</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Aenean</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massa</a:t>
            </a:r>
            <a:r>
              <a:rPr lang="en-GB" i="1" baseline="30000" dirty="0">
                <a:solidFill>
                  <a:srgbClr val="5A5A59"/>
                </a:solidFill>
                <a:latin typeface="Bliss-Light"/>
                <a:ea typeface="ＭＳ Ｐゴシック" pitchFamily="1" charset="-128"/>
                <a:cs typeface="Bliss-Light"/>
              </a:rPr>
              <a:t>. Cum </a:t>
            </a:r>
            <a:r>
              <a:rPr lang="en-GB" i="1" baseline="30000" dirty="0" err="1">
                <a:solidFill>
                  <a:srgbClr val="5A5A59"/>
                </a:solidFill>
                <a:latin typeface="Bliss-Light"/>
                <a:ea typeface="ＭＳ Ｐゴシック" pitchFamily="1" charset="-128"/>
                <a:cs typeface="Bliss-Light"/>
              </a:rPr>
              <a:t>sociis</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natoque</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enatibus</a:t>
            </a:r>
            <a:r>
              <a:rPr lang="en-GB" i="1" baseline="30000" dirty="0">
                <a:solidFill>
                  <a:srgbClr val="5A5A59"/>
                </a:solidFill>
                <a:latin typeface="Bliss-Light"/>
                <a:ea typeface="ＭＳ Ｐゴシック" pitchFamily="1" charset="-128"/>
                <a:cs typeface="Bliss-Light"/>
              </a:rPr>
              <a:t>.</a:t>
            </a:r>
            <a:r>
              <a:rPr lang="en-GB" i="1"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Lorem</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ipsum</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dolor</a:t>
            </a:r>
            <a:r>
              <a:rPr lang="en-GB" i="1" baseline="30000" dirty="0">
                <a:solidFill>
                  <a:srgbClr val="5A5A59"/>
                </a:solidFill>
                <a:latin typeface="Bliss-Light"/>
                <a:ea typeface="ＭＳ Ｐゴシック" pitchFamily="1" charset="-128"/>
                <a:cs typeface="Bliss-Light"/>
              </a:rPr>
              <a:t> sit </a:t>
            </a:r>
            <a:r>
              <a:rPr lang="en-GB" i="1" baseline="30000" dirty="0" err="1">
                <a:solidFill>
                  <a:srgbClr val="5A5A59"/>
                </a:solidFill>
                <a:latin typeface="Bliss-Light"/>
                <a:ea typeface="ＭＳ Ｐゴシック" pitchFamily="1" charset="-128"/>
                <a:cs typeface="Bliss-Light"/>
              </a:rPr>
              <a:t>amet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consectetuer</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adipiscing</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elit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Aenean</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commodo</a:t>
            </a:r>
            <a:r>
              <a:rPr lang="en-GB" i="1" baseline="30000" dirty="0">
                <a:solidFill>
                  <a:srgbClr val="5A5A59"/>
                </a:solidFill>
                <a:latin typeface="Bliss-Light"/>
                <a:ea typeface="ＭＳ Ｐゴシック" pitchFamily="1" charset="-128"/>
                <a:cs typeface="Bliss-Light"/>
              </a:rPr>
              <a:t> ligula </a:t>
            </a:r>
            <a:r>
              <a:rPr lang="en-GB" i="1" baseline="30000" dirty="0" err="1">
                <a:solidFill>
                  <a:srgbClr val="5A5A59"/>
                </a:solidFill>
                <a:latin typeface="Bliss-Light"/>
                <a:ea typeface="ＭＳ Ｐゴシック" pitchFamily="1" charset="-128"/>
                <a:cs typeface="Bliss-Light"/>
              </a:rPr>
              <a:t>eget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color</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Aenean</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massa</a:t>
            </a:r>
            <a:r>
              <a:rPr lang="en-GB" i="1" baseline="30000" dirty="0">
                <a:solidFill>
                  <a:srgbClr val="5A5A59"/>
                </a:solidFill>
                <a:latin typeface="Bliss-Light"/>
                <a:ea typeface="ＭＳ Ｐゴシック" pitchFamily="1" charset="-128"/>
                <a:cs typeface="Bliss-Light"/>
              </a:rPr>
              <a:t>. Cum </a:t>
            </a:r>
            <a:r>
              <a:rPr lang="en-GB" i="1" baseline="30000" dirty="0" err="1">
                <a:solidFill>
                  <a:srgbClr val="5A5A59"/>
                </a:solidFill>
                <a:latin typeface="Bliss-Light"/>
                <a:ea typeface="ＭＳ Ｐゴシック" pitchFamily="1" charset="-128"/>
                <a:cs typeface="Bliss-Light"/>
              </a:rPr>
              <a:t>sociis</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natoque</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penatibus</a:t>
            </a:r>
            <a:r>
              <a:rPr lang="en-GB" i="1" baseline="30000" dirty="0">
                <a:solidFill>
                  <a:srgbClr val="5A5A59"/>
                </a:solidFill>
                <a:latin typeface="Bliss-Light"/>
                <a:ea typeface="ＭＳ Ｐゴシック" pitchFamily="1" charset="-128"/>
                <a:cs typeface="Bliss-Light"/>
              </a:rPr>
              <a:t>.</a:t>
            </a:r>
            <a:r>
              <a:rPr lang="en-GB" i="1" dirty="0">
                <a:solidFill>
                  <a:srgbClr val="5A5A59"/>
                </a:solidFill>
                <a:latin typeface="Bliss-Light"/>
                <a:ea typeface="ＭＳ Ｐゴシック" pitchFamily="1" charset="-128"/>
                <a:cs typeface="Bliss-Light"/>
              </a:rPr>
              <a:t>”</a:t>
            </a:r>
          </a:p>
          <a:p>
            <a:pPr algn="r">
              <a:lnSpc>
                <a:spcPct val="150000"/>
              </a:lnSpc>
            </a:pPr>
            <a:endParaRPr lang="en-GB" sz="1600" i="1" baseline="30000" dirty="0">
              <a:solidFill>
                <a:srgbClr val="5A5A59"/>
              </a:solidFill>
              <a:latin typeface="Bliss-Light"/>
              <a:ea typeface="ＭＳ Ｐゴシック" pitchFamily="1" charset="-128"/>
              <a:cs typeface="Bliss-Light"/>
            </a:endParaRPr>
          </a:p>
          <a:p>
            <a:pPr algn="r">
              <a:lnSpc>
                <a:spcPct val="150000"/>
              </a:lnSpc>
            </a:pPr>
            <a:r>
              <a:rPr lang="en-GB" b="1" baseline="30000" dirty="0">
                <a:solidFill>
                  <a:srgbClr val="5A5A59"/>
                </a:solidFill>
                <a:latin typeface="Bliss-Light"/>
                <a:ea typeface="ＭＳ Ｐゴシック" pitchFamily="1" charset="-128"/>
                <a:cs typeface="Bliss-Light"/>
              </a:rPr>
              <a:t>- Name, Organisation, Date</a:t>
            </a:r>
          </a:p>
          <a:p>
            <a:pPr>
              <a:lnSpc>
                <a:spcPct val="150000"/>
              </a:lnSpc>
            </a:pPr>
            <a:endParaRPr lang="en-GB" sz="1600" i="1" baseline="30000" dirty="0">
              <a:solidFill>
                <a:srgbClr val="5A5A59"/>
              </a:solidFill>
              <a:latin typeface="Bliss-Light"/>
              <a:ea typeface="ＭＳ Ｐゴシック" pitchFamily="1" charset="-128"/>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ea typeface="ＭＳ Ｐゴシック" pitchFamily="1" charset="-128"/>
              <a:cs typeface="Gotham Rounded Book"/>
            </a:endParaRPr>
          </a:p>
        </p:txBody>
      </p:sp>
      <p:sp>
        <p:nvSpPr>
          <p:cNvPr id="10" name="TextBox 9"/>
          <p:cNvSpPr txBox="1"/>
          <p:nvPr userDrawn="1"/>
        </p:nvSpPr>
        <p:spPr>
          <a:xfrm>
            <a:off x="581025" y="2560450"/>
            <a:ext cx="3656704" cy="3439403"/>
          </a:xfrm>
          <a:prstGeom prst="rect">
            <a:avLst/>
          </a:prstGeom>
          <a:noFill/>
        </p:spPr>
        <p:txBody>
          <a:bodyPr wrap="square" rtlCol="0">
            <a:spAutoFit/>
          </a:bodyPr>
          <a:lstStyle/>
          <a:p>
            <a:pPr marL="285750" indent="-285750">
              <a:lnSpc>
                <a:spcPct val="150000"/>
              </a:lnSpc>
              <a:buFont typeface="Arial" panose="020B0604020202020204" pitchFamily="34" charset="0"/>
              <a:buChar char="•"/>
            </a:pPr>
            <a:endParaRPr lang="en-GB" baseline="30000" dirty="0">
              <a:solidFill>
                <a:srgbClr val="5A5A59"/>
              </a:solidFill>
              <a:latin typeface="Bliss-Light"/>
              <a:ea typeface="ＭＳ Ｐゴシック" pitchFamily="1" charset="-128"/>
              <a:cs typeface="Bliss-Light"/>
            </a:endParaRPr>
          </a:p>
          <a:p>
            <a:pPr>
              <a:lnSpc>
                <a:spcPct val="150000"/>
              </a:lnSpc>
            </a:pPr>
            <a:r>
              <a:rPr lang="en-GB" i="1" baseline="30000" dirty="0">
                <a:solidFill>
                  <a:srgbClr val="5A5A59"/>
                </a:solidFill>
                <a:latin typeface="Bliss-Light"/>
                <a:ea typeface="ＭＳ Ｐゴシック" pitchFamily="1" charset="-128"/>
                <a:cs typeface="Bliss-Light"/>
              </a:rPr>
              <a:t>“</a:t>
            </a:r>
            <a:r>
              <a:rPr lang="en-GB" i="1" baseline="30000" dirty="0" err="1">
                <a:solidFill>
                  <a:srgbClr val="5A5A59"/>
                </a:solidFill>
                <a:latin typeface="Bliss-Light"/>
                <a:ea typeface="ＭＳ Ｐゴシック" pitchFamily="1" charset="-128"/>
                <a:cs typeface="Bliss-Light"/>
              </a:rPr>
              <a:t>Lorem</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ipsum</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dolor</a:t>
            </a:r>
            <a:r>
              <a:rPr lang="en-GB" i="1" baseline="30000" dirty="0">
                <a:solidFill>
                  <a:srgbClr val="5A5A59"/>
                </a:solidFill>
                <a:latin typeface="Bliss-Light"/>
                <a:ea typeface="ＭＳ Ｐゴシック" pitchFamily="1" charset="-128"/>
                <a:cs typeface="Bliss-Light"/>
              </a:rPr>
              <a:t> sit </a:t>
            </a:r>
            <a:r>
              <a:rPr lang="en-GB" i="1" baseline="30000" dirty="0" err="1">
                <a:solidFill>
                  <a:srgbClr val="5A5A59"/>
                </a:solidFill>
                <a:latin typeface="Bliss-Light"/>
                <a:ea typeface="ＭＳ Ｐゴシック" pitchFamily="1" charset="-128"/>
                <a:cs typeface="Bliss-Light"/>
              </a:rPr>
              <a:t>amet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consectetuer</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adipiscing</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elit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Aenean</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commodo</a:t>
            </a:r>
            <a:r>
              <a:rPr lang="en-GB" i="1" baseline="30000" dirty="0">
                <a:solidFill>
                  <a:srgbClr val="5A5A59"/>
                </a:solidFill>
                <a:latin typeface="Bliss-Light"/>
                <a:ea typeface="ＭＳ Ｐゴシック" pitchFamily="1" charset="-128"/>
                <a:cs typeface="Bliss-Light"/>
              </a:rPr>
              <a:t> ligula </a:t>
            </a:r>
            <a:r>
              <a:rPr lang="en-GB" i="1" baseline="30000" dirty="0" err="1">
                <a:solidFill>
                  <a:srgbClr val="5A5A59"/>
                </a:solidFill>
                <a:latin typeface="Bliss-Light"/>
                <a:ea typeface="ＭＳ Ｐゴシック" pitchFamily="1" charset="-128"/>
                <a:cs typeface="Bliss-Light"/>
              </a:rPr>
              <a:t>eget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dolor</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Aenean</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massa</a:t>
            </a:r>
            <a:r>
              <a:rPr lang="en-GB" i="1" baseline="30000" dirty="0">
                <a:solidFill>
                  <a:srgbClr val="5A5A59"/>
                </a:solidFill>
                <a:latin typeface="Bliss-Light"/>
                <a:ea typeface="ＭＳ Ｐゴシック" pitchFamily="1" charset="-128"/>
                <a:cs typeface="Bliss-Light"/>
              </a:rPr>
              <a:t>. Cum </a:t>
            </a:r>
            <a:r>
              <a:rPr lang="en-GB" i="1" baseline="30000" dirty="0" err="1">
                <a:solidFill>
                  <a:srgbClr val="5A5A59"/>
                </a:solidFill>
                <a:latin typeface="Bliss-Light"/>
                <a:ea typeface="ＭＳ Ｐゴシック" pitchFamily="1" charset="-128"/>
                <a:cs typeface="Bliss-Light"/>
              </a:rPr>
              <a:t>sociis</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natoque</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enatibus</a:t>
            </a:r>
            <a:r>
              <a:rPr lang="en-GB" i="1" baseline="30000" dirty="0">
                <a:solidFill>
                  <a:srgbClr val="5A5A59"/>
                </a:solidFill>
                <a:latin typeface="Bliss-Light"/>
                <a:ea typeface="ＭＳ Ｐゴシック" pitchFamily="1" charset="-128"/>
                <a:cs typeface="Bliss-Light"/>
              </a:rPr>
              <a:t>.</a:t>
            </a:r>
            <a:r>
              <a:rPr lang="en-GB" i="1"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Lorem</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ipsum</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dolor</a:t>
            </a:r>
            <a:r>
              <a:rPr lang="en-GB" i="1" baseline="30000" dirty="0">
                <a:solidFill>
                  <a:srgbClr val="5A5A59"/>
                </a:solidFill>
                <a:latin typeface="Bliss-Light"/>
                <a:ea typeface="ＭＳ Ｐゴシック" pitchFamily="1" charset="-128"/>
                <a:cs typeface="Bliss-Light"/>
              </a:rPr>
              <a:t> sit </a:t>
            </a:r>
            <a:r>
              <a:rPr lang="en-GB" i="1" baseline="30000" dirty="0" err="1">
                <a:solidFill>
                  <a:srgbClr val="5A5A59"/>
                </a:solidFill>
                <a:latin typeface="Bliss-Light"/>
                <a:ea typeface="ＭＳ Ｐゴシック" pitchFamily="1" charset="-128"/>
                <a:cs typeface="Bliss-Light"/>
              </a:rPr>
              <a:t>amet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consectetuer</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adipiscing</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elit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Aenean</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commodo</a:t>
            </a:r>
            <a:r>
              <a:rPr lang="en-GB" i="1" baseline="30000" dirty="0">
                <a:solidFill>
                  <a:srgbClr val="5A5A59"/>
                </a:solidFill>
                <a:latin typeface="Bliss-Light"/>
                <a:ea typeface="ＭＳ Ｐゴシック" pitchFamily="1" charset="-128"/>
                <a:cs typeface="Bliss-Light"/>
              </a:rPr>
              <a:t> ligula </a:t>
            </a:r>
            <a:r>
              <a:rPr lang="en-GB" i="1" baseline="30000" dirty="0" err="1">
                <a:solidFill>
                  <a:srgbClr val="5A5A59"/>
                </a:solidFill>
                <a:latin typeface="Bliss-Light"/>
                <a:ea typeface="ＭＳ Ｐゴシック" pitchFamily="1" charset="-128"/>
                <a:cs typeface="Bliss-Light"/>
              </a:rPr>
              <a:t>eget</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color</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Aenean</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massa</a:t>
            </a:r>
            <a:r>
              <a:rPr lang="en-GB" i="1" baseline="30000" dirty="0">
                <a:solidFill>
                  <a:srgbClr val="5A5A59"/>
                </a:solidFill>
                <a:latin typeface="Bliss-Light"/>
                <a:ea typeface="ＭＳ Ｐゴシック" pitchFamily="1" charset="-128"/>
                <a:cs typeface="Bliss-Light"/>
              </a:rPr>
              <a:t>. Cum </a:t>
            </a:r>
            <a:r>
              <a:rPr lang="en-GB" i="1" baseline="30000" dirty="0" err="1">
                <a:solidFill>
                  <a:srgbClr val="5A5A59"/>
                </a:solidFill>
                <a:latin typeface="Bliss-Light"/>
                <a:ea typeface="ＭＳ Ｐゴシック" pitchFamily="1" charset="-128"/>
                <a:cs typeface="Bliss-Light"/>
              </a:rPr>
              <a:t>sociis</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natoque</a:t>
            </a:r>
            <a:r>
              <a:rPr lang="en-GB" i="1" baseline="30000" dirty="0">
                <a:solidFill>
                  <a:srgbClr val="5A5A59"/>
                </a:solidFill>
                <a:latin typeface="Bliss-Light"/>
                <a:ea typeface="ＭＳ Ｐゴシック" pitchFamily="1" charset="-128"/>
                <a:cs typeface="Bliss-Light"/>
              </a:rPr>
              <a:t> </a:t>
            </a:r>
            <a:r>
              <a:rPr lang="en-GB" i="1" baseline="30000" dirty="0" err="1">
                <a:solidFill>
                  <a:srgbClr val="5A5A59"/>
                </a:solidFill>
                <a:latin typeface="Bliss-Light"/>
                <a:ea typeface="ＭＳ Ｐゴシック" pitchFamily="1" charset="-128"/>
                <a:cs typeface="Bliss-Light"/>
              </a:rPr>
              <a:t>penatibus</a:t>
            </a:r>
            <a:r>
              <a:rPr lang="en-GB" i="1" baseline="30000" dirty="0">
                <a:solidFill>
                  <a:srgbClr val="5A5A59"/>
                </a:solidFill>
                <a:latin typeface="Bliss-Light"/>
                <a:ea typeface="ＭＳ Ｐゴシック" pitchFamily="1" charset="-128"/>
                <a:cs typeface="Bliss-Light"/>
              </a:rPr>
              <a:t>.</a:t>
            </a:r>
            <a:r>
              <a:rPr lang="en-GB" i="1" dirty="0">
                <a:solidFill>
                  <a:srgbClr val="5A5A59"/>
                </a:solidFill>
                <a:latin typeface="Bliss-Light"/>
                <a:ea typeface="ＭＳ Ｐゴシック" pitchFamily="1" charset="-128"/>
                <a:cs typeface="Bliss-Light"/>
              </a:rPr>
              <a:t>”</a:t>
            </a:r>
          </a:p>
          <a:p>
            <a:pPr algn="r">
              <a:lnSpc>
                <a:spcPct val="150000"/>
              </a:lnSpc>
            </a:pPr>
            <a:endParaRPr lang="en-GB" sz="1600" b="1" i="1" baseline="30000" dirty="0">
              <a:solidFill>
                <a:srgbClr val="5A5A59"/>
              </a:solidFill>
              <a:latin typeface="Bliss-Light"/>
              <a:ea typeface="ＭＳ Ｐゴシック" pitchFamily="1" charset="-128"/>
              <a:cs typeface="Bliss-Light"/>
            </a:endParaRPr>
          </a:p>
          <a:p>
            <a:pPr algn="r">
              <a:lnSpc>
                <a:spcPct val="150000"/>
              </a:lnSpc>
            </a:pPr>
            <a:r>
              <a:rPr lang="en-GB" b="1" baseline="30000" dirty="0">
                <a:solidFill>
                  <a:srgbClr val="5A5A59"/>
                </a:solidFill>
                <a:latin typeface="Bliss-Light"/>
                <a:ea typeface="ＭＳ Ｐゴシック" pitchFamily="1" charset="-128"/>
                <a:cs typeface="Bliss-Light"/>
              </a:rPr>
              <a:t>- Name, Organisation, Date</a:t>
            </a:r>
          </a:p>
          <a:p>
            <a:pPr>
              <a:lnSpc>
                <a:spcPct val="150000"/>
              </a:lnSpc>
            </a:pPr>
            <a:endParaRPr lang="en-GB" sz="1600" i="1" baseline="30000" dirty="0">
              <a:solidFill>
                <a:srgbClr val="5A5A59"/>
              </a:solidFill>
              <a:latin typeface="Bliss-Light"/>
              <a:ea typeface="ＭＳ Ｐゴシック" pitchFamily="1" charset="-128"/>
              <a:cs typeface="Bliss-Light"/>
            </a:endParaRPr>
          </a:p>
          <a:p>
            <a:pPr marL="285750" indent="-285750">
              <a:lnSpc>
                <a:spcPct val="150000"/>
              </a:lnSpc>
              <a:buFont typeface="Arial" panose="020B0604020202020204" pitchFamily="34" charset="0"/>
              <a:buChar char="•"/>
            </a:pPr>
            <a:endParaRPr lang="en-US" sz="1700" dirty="0">
              <a:solidFill>
                <a:srgbClr val="5A5A59"/>
              </a:solidFill>
              <a:latin typeface="Gotham Rounded Book"/>
              <a:ea typeface="ＭＳ Ｐゴシック" pitchFamily="1" charset="-128"/>
              <a:cs typeface="Gotham Rounded Book"/>
            </a:endParaRPr>
          </a:p>
        </p:txBody>
      </p:sp>
      <p:sp>
        <p:nvSpPr>
          <p:cNvPr id="11"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9699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aphicFrame>
        <p:nvGraphicFramePr>
          <p:cNvPr id="11" name="Table 10"/>
          <p:cNvGraphicFramePr>
            <a:graphicFrameLocks noGrp="1"/>
          </p:cNvGraphicFramePr>
          <p:nvPr userDrawn="1">
            <p:extLst>
              <p:ext uri="{D42A27DB-BD31-4B8C-83A1-F6EECF244321}">
                <p14:modId xmlns:p14="http://schemas.microsoft.com/office/powerpoint/2010/main" val="666367151"/>
              </p:ext>
            </p:extLst>
          </p:nvPr>
        </p:nvGraphicFramePr>
        <p:xfrm>
          <a:off x="481547" y="2770558"/>
          <a:ext cx="5759450" cy="3007274"/>
        </p:xfrm>
        <a:graphic>
          <a:graphicData uri="http://schemas.openxmlformats.org/drawingml/2006/table">
            <a:tbl>
              <a:tblPr firstRow="1" bandRow="1">
                <a:tableStyleId>{46F890A9-2807-4EBB-B81D-B2AA78EC7F39}</a:tableStyleId>
              </a:tblPr>
              <a:tblGrid>
                <a:gridCol w="2879725">
                  <a:extLst>
                    <a:ext uri="{9D8B030D-6E8A-4147-A177-3AD203B41FA5}">
                      <a16:colId xmlns:a16="http://schemas.microsoft.com/office/drawing/2014/main" val="20000"/>
                    </a:ext>
                  </a:extLst>
                </a:gridCol>
                <a:gridCol w="2879725">
                  <a:extLst>
                    <a:ext uri="{9D8B030D-6E8A-4147-A177-3AD203B41FA5}">
                      <a16:colId xmlns:a16="http://schemas.microsoft.com/office/drawing/2014/main" val="20001"/>
                    </a:ext>
                  </a:extLst>
                </a:gridCol>
              </a:tblGrid>
              <a:tr h="604893">
                <a:tc gridSpan="2">
                  <a:txBody>
                    <a:bodyPr/>
                    <a:lstStyle/>
                    <a:p>
                      <a:pPr algn="l"/>
                      <a:r>
                        <a:rPr lang="en-GB" dirty="0">
                          <a:latin typeface="Bliss-Light"/>
                        </a:rPr>
                        <a:t>Table Heading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75306"/>
                    </a:solidFill>
                  </a:tcPr>
                </a:tc>
                <a:tc hMerge="1">
                  <a:txBody>
                    <a:bodyPr/>
                    <a:lstStyle/>
                    <a:p>
                      <a:endParaRPr lang="en-GB" dirty="0">
                        <a:latin typeface="Bliss-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F3C06"/>
                    </a:solidFill>
                  </a:tcPr>
                </a:tc>
                <a:extLst>
                  <a:ext uri="{0D108BD9-81ED-4DB2-BD59-A6C34878D82A}">
                    <a16:rowId xmlns:a16="http://schemas.microsoft.com/office/drawing/2014/main" val="10000"/>
                  </a:ext>
                </a:extLst>
              </a:tr>
              <a:tr h="3679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532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9525"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362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solidFill>
                            <a:srgbClr val="5A5A59"/>
                          </a:solidFill>
                          <a:latin typeface="Bliss-Light"/>
                        </a:rPr>
                        <a:t>Text</a:t>
                      </a:r>
                      <a:r>
                        <a:rPr lang="en-US" sz="1400" baseline="0" dirty="0">
                          <a:solidFill>
                            <a:srgbClr val="5A5A59"/>
                          </a:solidFill>
                          <a:latin typeface="Bliss-Light"/>
                        </a:rPr>
                        <a:t> </a:t>
                      </a:r>
                      <a:endParaRPr lang="en-GB" sz="1400" dirty="0">
                        <a:solidFill>
                          <a:srgbClr val="5A5A59"/>
                        </a:solidFill>
                        <a:latin typeface="Bliss-Ligh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2"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dirty="0"/>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dirty="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dirty="0">
              <a:solidFill>
                <a:srgbClr val="F7B385"/>
              </a:solidFill>
              <a:latin typeface="Gotham Rounded Book"/>
              <a:cs typeface="Gotham Rounded Book"/>
            </a:endParaRPr>
          </a:p>
        </p:txBody>
      </p:sp>
    </p:spTree>
    <p:extLst>
      <p:ext uri="{BB962C8B-B14F-4D97-AF65-F5344CB8AC3E}">
        <p14:creationId xmlns:p14="http://schemas.microsoft.com/office/powerpoint/2010/main" val="11773410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823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5" r:id="rId5"/>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70284"/>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2470067"/>
            <a:ext cx="8229600" cy="3489841"/>
          </a:xfrm>
          <a:prstGeom prst="rect">
            <a:avLst/>
          </a:prstGeom>
        </p:spPr>
        <p:txBody>
          <a:bodyPr vert="horz" lIns="91440" tIns="45720" rIns="91440" bIns="45720" rtlCol="0">
            <a:normAutofit/>
          </a:bodyPr>
          <a:lstStyle/>
          <a:p>
            <a:pPr lvl="0"/>
            <a:endParaRPr lang="en-US" dirty="0"/>
          </a:p>
        </p:txBody>
      </p:sp>
      <p:pic>
        <p:nvPicPr>
          <p:cNvPr id="7" name="Picture 4" descr="Y:\Tools and Systems\Educational Support\Marketing and Communications\Jay\Banners\Power Point\EDUQAS-POWERPOINTheade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2217"/>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Lst>
  <p:txStyles>
    <p:titleStyle>
      <a:lvl1pPr algn="l" defTabSz="457200" rtl="0" eaLnBrk="1" latinLnBrk="0" hangingPunct="1">
        <a:spcBef>
          <a:spcPct val="0"/>
        </a:spcBef>
        <a:buNone/>
        <a:defRPr sz="3200" kern="1200">
          <a:solidFill>
            <a:srgbClr val="DF3C06"/>
          </a:solidFill>
          <a:latin typeface="Arial" panose="020B0604020202020204" pitchFamily="34" charset="0"/>
          <a:ea typeface="+mj-ea"/>
          <a:cs typeface="Arial" panose="020B0604020202020204" pitchFamily="34" charset="0"/>
        </a:defRPr>
      </a:lvl1pPr>
    </p:titleStyle>
    <p:body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eduqas.co.uk/media/ysvp4vlr/eduqas-gcse-history-guidance-for-teaching.pdf" TargetMode="External"/><Relationship Id="rId7" Type="http://schemas.openxmlformats.org/officeDocument/2006/relationships/hyperlink" Target="https://www.hoddereducation.co.uk/Product?Product=9781510403826" TargetMode="External"/><Relationship Id="rId2" Type="http://schemas.openxmlformats.org/officeDocument/2006/relationships/hyperlink" Target="https://www.eduqas.co.uk/qualifications/history-gcse/#tab_overview" TargetMode="External"/><Relationship Id="rId1" Type="http://schemas.openxmlformats.org/officeDocument/2006/relationships/slideLayout" Target="../slideLayouts/slideLayout5.xml"/><Relationship Id="rId6" Type="http://schemas.openxmlformats.org/officeDocument/2006/relationships/hyperlink" Target="https://www.eduqas.co.uk/media/psbpltnh/file-sharing-for-gcse-history.pdf" TargetMode="External"/><Relationship Id="rId5" Type="http://schemas.openxmlformats.org/officeDocument/2006/relationships/hyperlink" Target="https://resources.eduqas.co.uk/Pages/ResourceByArgs.aspx?subId=17&amp;lvlId=2" TargetMode="External"/><Relationship Id="rId4" Type="http://schemas.openxmlformats.org/officeDocument/2006/relationships/hyperlink" Target="https://oer.eduqas.co.uk/Pages/ProjectByArgs.aspx?subId=34&amp;lvlId=2"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hoddereducation.co.uk/Product?Product=9781471868177" TargetMode="External"/><Relationship Id="rId2" Type="http://schemas.openxmlformats.org/officeDocument/2006/relationships/hyperlink" Target="https://resources.eduqas.co.uk/Pages/ResourceSingle.aspx?rIid=760" TargetMode="Externa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s://resources.eduqas.co.uk/Pages/ResourceSingle.aspx?rIid=1277" TargetMode="External"/><Relationship Id="rId2" Type="http://schemas.openxmlformats.org/officeDocument/2006/relationships/hyperlink" Target="https://resources.eduqas.co.uk/Pages/ResourceSingle.aspx?rIid=981" TargetMode="Externa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resources.eduqas.co.uk/Pages/ResourceSingle.aspx?rIid=1278" TargetMode="External"/><Relationship Id="rId2" Type="http://schemas.openxmlformats.org/officeDocument/2006/relationships/hyperlink" Target="https://resources.eduqas.co.uk/Pages/ResourceSingle.aspx?rIid=893" TargetMode="Externa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s://resources.eduqas.co.uk/Pages/ResourceSingle.aspx?rIid=805" TargetMode="External"/><Relationship Id="rId2" Type="http://schemas.openxmlformats.org/officeDocument/2006/relationships/hyperlink" Target="https://resources.eduqas.co.uk/Pages/ResourceSingle.aspx?rIid=1279" TargetMode="Externa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xml"/><Relationship Id="rId5" Type="http://schemas.openxmlformats.org/officeDocument/2006/relationships/image" Target="../media/image4.png"/><Relationship Id="rId4" Type="http://schemas.openxmlformats.org/officeDocument/2006/relationships/hyperlink" Target="mailto:davidr.jones@wjec.co.uk"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p:nvSpPr>
        <p:spPr>
          <a:xfrm>
            <a:off x="278740" y="1098550"/>
            <a:ext cx="8446160" cy="4977388"/>
          </a:xfrm>
          <a:prstGeom prst="rect">
            <a:avLst/>
          </a:prstGeom>
          <a:noFill/>
        </p:spPr>
        <p:txBody>
          <a:bodyPr wrap="square" rtlCol="0">
            <a:spAutoFit/>
          </a:bodyPr>
          <a:lstStyle/>
          <a:p>
            <a:pPr>
              <a:lnSpc>
                <a:spcPct val="80000"/>
              </a:lnSpc>
            </a:pPr>
            <a:r>
              <a:rPr lang="en-US" sz="4000" kern="1100" spc="-30" dirty="0">
                <a:solidFill>
                  <a:schemeClr val="bg1"/>
                </a:solidFill>
                <a:latin typeface="Gotham Rounded Book"/>
                <a:cs typeface="Gotham Rounded Book"/>
              </a:rPr>
              <a:t>GCSE History (9-1)</a:t>
            </a:r>
          </a:p>
          <a:p>
            <a:pPr>
              <a:lnSpc>
                <a:spcPct val="80000"/>
              </a:lnSpc>
            </a:pPr>
            <a:r>
              <a:rPr lang="en-US" sz="4000" kern="1100" spc="-30" dirty="0">
                <a:solidFill>
                  <a:schemeClr val="bg1"/>
                </a:solidFill>
                <a:latin typeface="Gotham Rounded Book"/>
                <a:cs typeface="Gotham Rounded Book"/>
              </a:rPr>
              <a:t>Tackling the Historic Environment Study with particular reference to </a:t>
            </a:r>
            <a:r>
              <a:rPr lang="en-US" sz="4000" i="1" kern="1100" spc="-30" dirty="0">
                <a:solidFill>
                  <a:schemeClr val="bg1"/>
                </a:solidFill>
                <a:latin typeface="Gotham Rounded Book"/>
                <a:cs typeface="Gotham Rounded Book"/>
              </a:rPr>
              <a:t>Changes in Health and Medicine in Britain, c.500 to the present day</a:t>
            </a:r>
          </a:p>
          <a:p>
            <a:pPr>
              <a:lnSpc>
                <a:spcPct val="80000"/>
              </a:lnSpc>
            </a:pPr>
            <a:r>
              <a:rPr lang="en-US" sz="4000" i="1" kern="1100" spc="-30" dirty="0">
                <a:solidFill>
                  <a:schemeClr val="bg1"/>
                </a:solidFill>
                <a:latin typeface="Gotham Rounded Book"/>
                <a:cs typeface="Gotham Rounded Book"/>
              </a:rPr>
              <a:t>“The British sector of the Western Front, 1914-1918 and the treatment and care of the wounded”</a:t>
            </a:r>
            <a:endParaRPr lang="en-US" sz="3200" i="1" kern="1100" spc="-30" dirty="0">
              <a:solidFill>
                <a:srgbClr val="F7B385"/>
              </a:solidFill>
              <a:latin typeface="Gotham Rounded Book"/>
              <a:cs typeface="Gotham Rounded Book"/>
            </a:endParaRPr>
          </a:p>
          <a:p>
            <a:pPr>
              <a:lnSpc>
                <a:spcPct val="80000"/>
              </a:lnSpc>
            </a:pPr>
            <a:endParaRPr lang="en-US" sz="4400" kern="1100" spc="-30" dirty="0">
              <a:solidFill>
                <a:schemeClr val="bg1"/>
              </a:solidFill>
              <a:latin typeface="Gotham Rounded Book"/>
              <a:cs typeface="Gotham Rounded Book"/>
            </a:endParaRPr>
          </a:p>
          <a:p>
            <a:pPr>
              <a:lnSpc>
                <a:spcPct val="80000"/>
              </a:lnSpc>
            </a:pPr>
            <a:endParaRPr lang="en-US" sz="3200" kern="1100" spc="-30" dirty="0">
              <a:solidFill>
                <a:srgbClr val="F7B385"/>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7" y="939357"/>
            <a:ext cx="8418513" cy="1046163"/>
          </a:xfrm>
        </p:spPr>
        <p:txBody>
          <a:bodyPr>
            <a:normAutofit/>
          </a:bodyPr>
          <a:lstStyle/>
          <a:p>
            <a:r>
              <a:rPr lang="en-GB" b="1" dirty="0"/>
              <a:t>So in terms of the Western Front…</a:t>
            </a:r>
            <a:endParaRPr lang="en-GB" dirty="0"/>
          </a:p>
          <a:p>
            <a:endParaRPr lang="en-GB" dirty="0"/>
          </a:p>
          <a:p>
            <a:endParaRPr lang="en-GB" dirty="0"/>
          </a:p>
        </p:txBody>
      </p:sp>
      <p:sp>
        <p:nvSpPr>
          <p:cNvPr id="3" name="Rectangle 2"/>
          <p:cNvSpPr/>
          <p:nvPr/>
        </p:nvSpPr>
        <p:spPr>
          <a:xfrm>
            <a:off x="593762" y="1596938"/>
            <a:ext cx="7718961" cy="4708981"/>
          </a:xfrm>
          <a:prstGeom prst="rect">
            <a:avLst/>
          </a:prstGeom>
        </p:spPr>
        <p:txBody>
          <a:bodyPr wrap="square">
            <a:spAutoFit/>
          </a:bodyPr>
          <a:lstStyle/>
          <a:p>
            <a:r>
              <a:rPr lang="en-GB" sz="2800" dirty="0">
                <a:cs typeface="Times New Roman"/>
              </a:rPr>
              <a:t>Students will need to demonstrate an understanding of the key issues, which are:</a:t>
            </a:r>
          </a:p>
          <a:p>
            <a:pPr marL="285750" indent="-285750">
              <a:buFont typeface="Arial" panose="020B0604020202020204" pitchFamily="34" charset="0"/>
              <a:buChar char="•"/>
            </a:pPr>
            <a:r>
              <a:rPr lang="en-GB" sz="2800" dirty="0"/>
              <a:t>What </a:t>
            </a:r>
            <a:r>
              <a:rPr lang="en-GB" sz="2800" b="1" i="1" dirty="0"/>
              <a:t>caused</a:t>
            </a:r>
            <a:r>
              <a:rPr lang="en-GB" sz="2800" dirty="0"/>
              <a:t> the wounds to British soldiers fighting on the Western Front?</a:t>
            </a:r>
          </a:p>
          <a:p>
            <a:pPr marL="285750" indent="-285750">
              <a:buFont typeface="Arial" panose="020B0604020202020204" pitchFamily="34" charset="0"/>
              <a:buChar char="•"/>
            </a:pPr>
            <a:r>
              <a:rPr lang="en-GB" sz="2800" dirty="0"/>
              <a:t>How were wounded British soldiers on the Western Front </a:t>
            </a:r>
            <a:r>
              <a:rPr lang="en-GB" sz="2800" b="1" i="1" dirty="0"/>
              <a:t>treated</a:t>
            </a:r>
            <a:r>
              <a:rPr lang="en-GB" sz="2800" dirty="0"/>
              <a:t>?</a:t>
            </a:r>
          </a:p>
          <a:p>
            <a:pPr marL="285750" indent="-285750">
              <a:buFont typeface="Arial" panose="020B0604020202020204" pitchFamily="34" charset="0"/>
              <a:buChar char="•"/>
            </a:pPr>
            <a:r>
              <a:rPr lang="en-GB" sz="2800" dirty="0"/>
              <a:t>How did medical </a:t>
            </a:r>
            <a:r>
              <a:rPr lang="en-GB" sz="2800" b="1" i="1" dirty="0"/>
              <a:t>treatment change </a:t>
            </a:r>
            <a:r>
              <a:rPr lang="en-GB" sz="2800" dirty="0"/>
              <a:t>as a result of the treatment of British soldiers on the Western Front?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643641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7" y="958211"/>
            <a:ext cx="8418513" cy="616065"/>
          </a:xfrm>
        </p:spPr>
        <p:txBody>
          <a:bodyPr>
            <a:normAutofit/>
          </a:bodyPr>
          <a:lstStyle/>
          <a:p>
            <a:r>
              <a:rPr lang="en-GB" b="1" dirty="0"/>
              <a:t>Approaches to teaching</a:t>
            </a:r>
            <a:endParaRPr lang="en-GB" dirty="0"/>
          </a:p>
          <a:p>
            <a:endParaRPr lang="en-GB" dirty="0"/>
          </a:p>
          <a:p>
            <a:endParaRPr lang="en-GB" dirty="0"/>
          </a:p>
          <a:p>
            <a:endParaRPr lang="en-GB" dirty="0"/>
          </a:p>
        </p:txBody>
      </p:sp>
      <p:sp>
        <p:nvSpPr>
          <p:cNvPr id="3" name="Rectangle 2"/>
          <p:cNvSpPr/>
          <p:nvPr/>
        </p:nvSpPr>
        <p:spPr>
          <a:xfrm>
            <a:off x="593762" y="1679672"/>
            <a:ext cx="7718961" cy="5878532"/>
          </a:xfrm>
          <a:prstGeom prst="rect">
            <a:avLst/>
          </a:prstGeom>
        </p:spPr>
        <p:txBody>
          <a:bodyPr wrap="square">
            <a:spAutoFit/>
          </a:bodyPr>
          <a:lstStyle/>
          <a:p>
            <a:r>
              <a:rPr lang="en-US" sz="2400" dirty="0">
                <a:cs typeface="Arial" panose="020B0604020202020204" pitchFamily="34" charset="0"/>
              </a:rPr>
              <a:t>There are a number of ways to teach the content for this aspect of the course, but what is essential is that candidates never lose sight of why they are covering a particular topic: </a:t>
            </a:r>
          </a:p>
          <a:p>
            <a:pPr marL="457200" indent="-457200">
              <a:buFont typeface="Arial" panose="020B0604020202020204" pitchFamily="34" charset="0"/>
              <a:buChar char="•"/>
            </a:pPr>
            <a:r>
              <a:rPr lang="en-US" sz="2400" dirty="0">
                <a:cs typeface="Arial" panose="020B0604020202020204" pitchFamily="34" charset="0"/>
              </a:rPr>
              <a:t>How it will be assessed </a:t>
            </a:r>
          </a:p>
          <a:p>
            <a:pPr marL="457200" indent="-457200">
              <a:buFont typeface="Arial" panose="020B0604020202020204" pitchFamily="34" charset="0"/>
              <a:buChar char="•"/>
            </a:pPr>
            <a:r>
              <a:rPr lang="en-US" sz="2400" dirty="0">
                <a:cs typeface="Arial" panose="020B0604020202020204" pitchFamily="34" charset="0"/>
              </a:rPr>
              <a:t>Relevance/connections to other areas of the Component</a:t>
            </a:r>
          </a:p>
          <a:p>
            <a:endParaRPr lang="en-US" sz="2400" dirty="0">
              <a:cs typeface="Arial" panose="020B0604020202020204" pitchFamily="34" charset="0"/>
            </a:endParaRPr>
          </a:p>
          <a:p>
            <a:r>
              <a:rPr lang="en-US" sz="2400" dirty="0">
                <a:cs typeface="Arial" panose="020B0604020202020204" pitchFamily="34" charset="0"/>
              </a:rPr>
              <a:t>Consider:</a:t>
            </a:r>
          </a:p>
          <a:p>
            <a:pPr marL="285750" indent="-285750">
              <a:buFont typeface="Arial" panose="020B0604020202020204" pitchFamily="34" charset="0"/>
              <a:buChar char="•"/>
            </a:pPr>
            <a:r>
              <a:rPr lang="en-US" sz="2400" dirty="0">
                <a:cs typeface="Arial" panose="020B0604020202020204" pitchFamily="34" charset="0"/>
              </a:rPr>
              <a:t>Causes</a:t>
            </a:r>
          </a:p>
          <a:p>
            <a:pPr marL="285750" indent="-285750">
              <a:buFont typeface="Arial" panose="020B0604020202020204" pitchFamily="34" charset="0"/>
              <a:buChar char="•"/>
            </a:pPr>
            <a:r>
              <a:rPr lang="en-US" sz="2400" dirty="0">
                <a:cs typeface="Arial" panose="020B0604020202020204" pitchFamily="34" charset="0"/>
              </a:rPr>
              <a:t>Impacts</a:t>
            </a:r>
          </a:p>
          <a:p>
            <a:pPr marL="285750" indent="-285750">
              <a:buFont typeface="Arial" panose="020B0604020202020204" pitchFamily="34" charset="0"/>
              <a:buChar char="•"/>
            </a:pPr>
            <a:r>
              <a:rPr lang="en-US" sz="2400" dirty="0">
                <a:cs typeface="Arial" panose="020B0604020202020204" pitchFamily="34" charset="0"/>
              </a:rPr>
              <a:t>Developments</a:t>
            </a:r>
          </a:p>
          <a:p>
            <a:pPr marL="285750" indent="-285750">
              <a:buFont typeface="Arial" panose="020B0604020202020204" pitchFamily="34" charset="0"/>
              <a:buChar char="•"/>
            </a:pPr>
            <a:endParaRPr lang="en-US" sz="2400" dirty="0">
              <a:cs typeface="Arial" panose="020B0604020202020204" pitchFamily="34" charset="0"/>
            </a:endParaRPr>
          </a:p>
          <a:p>
            <a:r>
              <a:rPr lang="en-US" sz="2400" dirty="0">
                <a:cs typeface="Arial" panose="020B0604020202020204" pitchFamily="34" charset="0"/>
              </a:rPr>
              <a:t>The following slides will consider this from a </a:t>
            </a:r>
            <a:r>
              <a:rPr lang="en-US" sz="2400" i="1" dirty="0">
                <a:cs typeface="Arial" panose="020B0604020202020204" pitchFamily="34" charset="0"/>
              </a:rPr>
              <a:t>Changes in Health &amp; Medicine: The Western Front </a:t>
            </a:r>
            <a:r>
              <a:rPr lang="en-US" sz="2400" dirty="0">
                <a:cs typeface="Arial" panose="020B0604020202020204" pitchFamily="34" charset="0"/>
              </a:rPr>
              <a:t>perspective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156662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5" y="845089"/>
            <a:ext cx="8418513" cy="616065"/>
          </a:xfrm>
        </p:spPr>
        <p:txBody>
          <a:bodyPr>
            <a:normAutofit/>
          </a:bodyPr>
          <a:lstStyle/>
          <a:p>
            <a:r>
              <a:rPr lang="en-GB" b="1" dirty="0"/>
              <a:t>Causes</a:t>
            </a:r>
            <a:endParaRPr lang="en-GB" dirty="0"/>
          </a:p>
          <a:p>
            <a:endParaRPr lang="en-GB" dirty="0"/>
          </a:p>
          <a:p>
            <a:endParaRPr lang="en-GB" dirty="0"/>
          </a:p>
          <a:p>
            <a:endParaRPr lang="en-GB" dirty="0"/>
          </a:p>
        </p:txBody>
      </p:sp>
      <p:sp>
        <p:nvSpPr>
          <p:cNvPr id="3" name="Rectangle 2"/>
          <p:cNvSpPr/>
          <p:nvPr/>
        </p:nvSpPr>
        <p:spPr>
          <a:xfrm>
            <a:off x="593760" y="1357459"/>
            <a:ext cx="7718961" cy="6063198"/>
          </a:xfrm>
          <a:prstGeom prst="rect">
            <a:avLst/>
          </a:prstGeom>
        </p:spPr>
        <p:txBody>
          <a:bodyPr wrap="square">
            <a:spAutoFit/>
          </a:bodyPr>
          <a:lstStyle/>
          <a:p>
            <a:r>
              <a:rPr lang="en-US" sz="2000" dirty="0">
                <a:cs typeface="Arial" panose="020B0604020202020204" pitchFamily="34" charset="0"/>
              </a:rPr>
              <a:t>Trench Warfare:</a:t>
            </a:r>
          </a:p>
          <a:p>
            <a:pPr marL="342900" indent="-342900">
              <a:buFont typeface="Arial" panose="020B0604020202020204" pitchFamily="34" charset="0"/>
              <a:buChar char="•"/>
            </a:pPr>
            <a:r>
              <a:rPr lang="en-US" sz="2000" dirty="0">
                <a:cs typeface="Arial" panose="020B0604020202020204" pitchFamily="34" charset="0"/>
              </a:rPr>
              <a:t>Enormous scale</a:t>
            </a:r>
          </a:p>
          <a:p>
            <a:pPr marL="285750" indent="-285750">
              <a:buFont typeface="Arial" panose="020B0604020202020204" pitchFamily="34" charset="0"/>
              <a:buChar char="•"/>
            </a:pPr>
            <a:r>
              <a:rPr lang="en-US" sz="2000" dirty="0">
                <a:cs typeface="Arial" panose="020B0604020202020204" pitchFamily="34" charset="0"/>
              </a:rPr>
              <a:t>Attritional warfare</a:t>
            </a:r>
          </a:p>
          <a:p>
            <a:pPr marL="285750" indent="-285750">
              <a:buFont typeface="Arial" panose="020B0604020202020204" pitchFamily="34" charset="0"/>
              <a:buChar char="•"/>
            </a:pPr>
            <a:r>
              <a:rPr lang="en-US" sz="2000" dirty="0">
                <a:cs typeface="Arial" panose="020B0604020202020204" pitchFamily="34" charset="0"/>
              </a:rPr>
              <a:t>Trenches very hard to capture</a:t>
            </a:r>
          </a:p>
          <a:p>
            <a:pPr marL="285750" indent="-285750">
              <a:buFont typeface="Arial" panose="020B0604020202020204" pitchFamily="34" charset="0"/>
              <a:buChar char="•"/>
            </a:pPr>
            <a:r>
              <a:rPr lang="en-US" sz="2000" dirty="0">
                <a:cs typeface="Arial" panose="020B0604020202020204" pitchFamily="34" charset="0"/>
              </a:rPr>
              <a:t>Regular, often failed, advances</a:t>
            </a:r>
          </a:p>
          <a:p>
            <a:r>
              <a:rPr lang="en-US" sz="2000" i="1" dirty="0">
                <a:cs typeface="Arial" panose="020B0604020202020204" pitchFamily="34" charset="0"/>
              </a:rPr>
              <a:t>Coupled with:</a:t>
            </a:r>
          </a:p>
          <a:p>
            <a:r>
              <a:rPr lang="en-US" sz="2000" dirty="0">
                <a:cs typeface="Arial" panose="020B0604020202020204" pitchFamily="34" charset="0"/>
              </a:rPr>
              <a:t>Development of more destructive weapons:</a:t>
            </a:r>
          </a:p>
          <a:p>
            <a:pPr marL="285750" indent="-285750">
              <a:buFont typeface="Arial" panose="020B0604020202020204" pitchFamily="34" charset="0"/>
              <a:buChar char="•"/>
            </a:pPr>
            <a:r>
              <a:rPr lang="en-US" sz="2000" dirty="0">
                <a:cs typeface="Arial" panose="020B0604020202020204" pitchFamily="34" charset="0"/>
              </a:rPr>
              <a:t>Artillery</a:t>
            </a:r>
          </a:p>
          <a:p>
            <a:pPr marL="285750" indent="-285750">
              <a:buFont typeface="Arial" panose="020B0604020202020204" pitchFamily="34" charset="0"/>
              <a:buChar char="•"/>
            </a:pPr>
            <a:r>
              <a:rPr lang="en-US" sz="2000" dirty="0">
                <a:cs typeface="Arial" panose="020B0604020202020204" pitchFamily="34" charset="0"/>
              </a:rPr>
              <a:t>Machine guns</a:t>
            </a:r>
          </a:p>
          <a:p>
            <a:pPr marL="285750" indent="-285750">
              <a:buFont typeface="Arial" panose="020B0604020202020204" pitchFamily="34" charset="0"/>
              <a:buChar char="•"/>
            </a:pPr>
            <a:r>
              <a:rPr lang="en-US" sz="2000" dirty="0">
                <a:cs typeface="Arial" panose="020B0604020202020204" pitchFamily="34" charset="0"/>
              </a:rPr>
              <a:t>High-velocity rifles</a:t>
            </a:r>
          </a:p>
          <a:p>
            <a:pPr marL="285750" indent="-285750">
              <a:buFont typeface="Arial" panose="020B0604020202020204" pitchFamily="34" charset="0"/>
              <a:buChar char="•"/>
            </a:pPr>
            <a:r>
              <a:rPr lang="en-US" sz="2000" dirty="0">
                <a:cs typeface="Arial" panose="020B0604020202020204" pitchFamily="34" charset="0"/>
              </a:rPr>
              <a:t>Gas</a:t>
            </a:r>
          </a:p>
          <a:p>
            <a:r>
              <a:rPr lang="en-US" sz="2000" i="1" dirty="0">
                <a:cs typeface="Arial" panose="020B0604020202020204" pitchFamily="34" charset="0"/>
              </a:rPr>
              <a:t>Further compounded by:</a:t>
            </a:r>
          </a:p>
          <a:p>
            <a:r>
              <a:rPr lang="en-US" sz="2000" dirty="0">
                <a:cs typeface="Arial" panose="020B0604020202020204" pitchFamily="34" charset="0"/>
              </a:rPr>
              <a:t>Poor living conditions:</a:t>
            </a:r>
          </a:p>
          <a:p>
            <a:pPr marL="285750" indent="-285750">
              <a:buFont typeface="Arial" panose="020B0604020202020204" pitchFamily="34" charset="0"/>
              <a:buChar char="•"/>
            </a:pPr>
            <a:r>
              <a:rPr lang="en-US" sz="2000" dirty="0">
                <a:cs typeface="Arial" panose="020B0604020202020204" pitchFamily="34" charset="0"/>
              </a:rPr>
              <a:t>Cold &amp; damp</a:t>
            </a:r>
          </a:p>
          <a:p>
            <a:pPr marL="285750" indent="-285750">
              <a:buFont typeface="Arial" panose="020B0604020202020204" pitchFamily="34" charset="0"/>
              <a:buChar char="•"/>
            </a:pPr>
            <a:r>
              <a:rPr lang="en-US" sz="2000" dirty="0">
                <a:cs typeface="Arial" panose="020B0604020202020204" pitchFamily="34" charset="0"/>
              </a:rPr>
              <a:t>Manure and fertilizers in </a:t>
            </a:r>
            <a:r>
              <a:rPr lang="en-US" sz="2000">
                <a:cs typeface="Arial" panose="020B0604020202020204" pitchFamily="34" charset="0"/>
              </a:rPr>
              <a:t>the soils</a:t>
            </a:r>
            <a:endParaRPr lang="en-US" sz="2000" dirty="0">
              <a:cs typeface="Arial" panose="020B0604020202020204" pitchFamily="34" charset="0"/>
            </a:endParaRPr>
          </a:p>
          <a:p>
            <a:pPr marL="285750" indent="-285750">
              <a:buFont typeface="Arial" panose="020B0604020202020204" pitchFamily="34" charset="0"/>
              <a:buChar char="•"/>
            </a:pPr>
            <a:r>
              <a:rPr lang="en-US" sz="2000" dirty="0">
                <a:cs typeface="Arial" panose="020B0604020202020204" pitchFamily="34" charset="0"/>
              </a:rPr>
              <a:t>Poor hygiene</a:t>
            </a:r>
          </a:p>
          <a:p>
            <a:pPr marL="285750" indent="-285750">
              <a:buFont typeface="Arial" panose="020B0604020202020204" pitchFamily="34" charset="0"/>
              <a:buChar char="•"/>
            </a:pPr>
            <a:r>
              <a:rPr lang="en-US" sz="2000" dirty="0">
                <a:cs typeface="Arial" panose="020B0604020202020204" pitchFamily="34" charset="0"/>
              </a:rPr>
              <a:t>Poor diet</a:t>
            </a:r>
            <a:endParaRPr lang="en-GB" sz="20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
        <p:nvSpPr>
          <p:cNvPr id="4" name="TextBox 3">
            <a:extLst>
              <a:ext uri="{FF2B5EF4-FFF2-40B4-BE49-F238E27FC236}">
                <a16:creationId xmlns:a16="http://schemas.microsoft.com/office/drawing/2014/main" id="{B3DB235A-EBB3-4BCF-802F-3817788DC290}"/>
              </a:ext>
            </a:extLst>
          </p:cNvPr>
          <p:cNvSpPr txBox="1"/>
          <p:nvPr/>
        </p:nvSpPr>
        <p:spPr>
          <a:xfrm>
            <a:off x="7239786" y="2450969"/>
            <a:ext cx="45719" cy="369332"/>
          </a:xfrm>
          <a:prstGeom prst="rect">
            <a:avLst/>
          </a:prstGeom>
          <a:noFill/>
        </p:spPr>
        <p:txBody>
          <a:bodyPr wrap="square" rtlCol="0">
            <a:spAutoFit/>
          </a:bodyPr>
          <a:lstStyle/>
          <a:p>
            <a:endParaRPr lang="en-GB" dirty="0"/>
          </a:p>
        </p:txBody>
      </p:sp>
      <p:pic>
        <p:nvPicPr>
          <p:cNvPr id="2050" name="Picture 2" descr="25 WW1 facts and figures that show the reality of the conflict ...">
            <a:extLst>
              <a:ext uri="{FF2B5EF4-FFF2-40B4-BE49-F238E27FC236}">
                <a16:creationId xmlns:a16="http://schemas.microsoft.com/office/drawing/2014/main" id="{7E8487EF-5B46-4A57-9453-A4FA23944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2882" y="4037700"/>
            <a:ext cx="3969265" cy="2641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277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58212"/>
            <a:ext cx="8418513" cy="672626"/>
          </a:xfrm>
        </p:spPr>
        <p:txBody>
          <a:bodyPr>
            <a:normAutofit/>
          </a:bodyPr>
          <a:lstStyle/>
          <a:p>
            <a:r>
              <a:rPr lang="en-GB" b="1" dirty="0"/>
              <a:t>Impacts</a:t>
            </a:r>
            <a:endParaRPr lang="en-GB" dirty="0"/>
          </a:p>
          <a:p>
            <a:endParaRPr lang="en-GB" dirty="0"/>
          </a:p>
          <a:p>
            <a:endParaRPr lang="en-GB" dirty="0"/>
          </a:p>
          <a:p>
            <a:endParaRPr lang="en-GB" dirty="0"/>
          </a:p>
        </p:txBody>
      </p:sp>
      <p:sp>
        <p:nvSpPr>
          <p:cNvPr id="3" name="Rectangle 2"/>
          <p:cNvSpPr/>
          <p:nvPr/>
        </p:nvSpPr>
        <p:spPr>
          <a:xfrm>
            <a:off x="593764" y="1404595"/>
            <a:ext cx="7718961" cy="5878532"/>
          </a:xfrm>
          <a:prstGeom prst="rect">
            <a:avLst/>
          </a:prstGeom>
        </p:spPr>
        <p:txBody>
          <a:bodyPr wrap="square">
            <a:spAutoFit/>
          </a:bodyPr>
          <a:lstStyle/>
          <a:p>
            <a:r>
              <a:rPr lang="en-US" sz="2400" dirty="0">
                <a:cs typeface="Arial" panose="020B0604020202020204" pitchFamily="34" charset="0"/>
              </a:rPr>
              <a:t>Trench Warfare:</a:t>
            </a:r>
          </a:p>
          <a:p>
            <a:pPr marL="285750" indent="-285750">
              <a:buFont typeface="Arial" panose="020B0604020202020204" pitchFamily="34" charset="0"/>
              <a:buChar char="•"/>
            </a:pPr>
            <a:r>
              <a:rPr lang="en-US" sz="2400" dirty="0">
                <a:cs typeface="Arial" panose="020B0604020202020204" pitchFamily="34" charset="0"/>
              </a:rPr>
              <a:t>High casualty rate </a:t>
            </a:r>
          </a:p>
          <a:p>
            <a:pPr marL="285750" indent="-285750">
              <a:buFont typeface="Arial" panose="020B0604020202020204" pitchFamily="34" charset="0"/>
              <a:buChar char="•"/>
            </a:pPr>
            <a:r>
              <a:rPr lang="en-US" sz="2400" dirty="0">
                <a:cs typeface="Arial" panose="020B0604020202020204" pitchFamily="34" charset="0"/>
              </a:rPr>
              <a:t>Mass casualties</a:t>
            </a:r>
          </a:p>
          <a:p>
            <a:pPr marL="285750" indent="-285750">
              <a:buFont typeface="Arial" panose="020B0604020202020204" pitchFamily="34" charset="0"/>
              <a:buChar char="•"/>
            </a:pPr>
            <a:r>
              <a:rPr lang="en-US" sz="2400" dirty="0">
                <a:cs typeface="Arial" panose="020B0604020202020204" pitchFamily="34" charset="0"/>
              </a:rPr>
              <a:t>Continuous flow of casualties</a:t>
            </a:r>
          </a:p>
          <a:p>
            <a:pPr marL="285750" indent="-285750">
              <a:buFont typeface="Arial" panose="020B0604020202020204" pitchFamily="34" charset="0"/>
              <a:buChar char="•"/>
            </a:pPr>
            <a:r>
              <a:rPr lang="en-US" sz="2400" dirty="0">
                <a:cs typeface="Arial" panose="020B0604020202020204" pitchFamily="34" charset="0"/>
              </a:rPr>
              <a:t>Poor morale</a:t>
            </a:r>
          </a:p>
          <a:p>
            <a:r>
              <a:rPr lang="en-US" sz="2400" dirty="0">
                <a:cs typeface="Arial" panose="020B0604020202020204" pitchFamily="34" charset="0"/>
              </a:rPr>
              <a:t>Development of more destructive weapons:</a:t>
            </a:r>
          </a:p>
          <a:p>
            <a:pPr marL="285750" indent="-285750">
              <a:buFont typeface="Arial" panose="020B0604020202020204" pitchFamily="34" charset="0"/>
              <a:buChar char="•"/>
            </a:pPr>
            <a:r>
              <a:rPr lang="en-US" sz="2400" dirty="0">
                <a:cs typeface="Arial" panose="020B0604020202020204" pitchFamily="34" charset="0"/>
              </a:rPr>
              <a:t>Very large scale casualties in short time-span</a:t>
            </a:r>
          </a:p>
          <a:p>
            <a:pPr marL="285750" indent="-285750">
              <a:buFont typeface="Arial" panose="020B0604020202020204" pitchFamily="34" charset="0"/>
              <a:buChar char="•"/>
            </a:pPr>
            <a:r>
              <a:rPr lang="en-US" sz="2400" dirty="0">
                <a:cs typeface="Arial" panose="020B0604020202020204" pitchFamily="34" charset="0"/>
              </a:rPr>
              <a:t>Major trauma: disfigurement &amp; dismemberment, massive blood loss, shattered bones, eye and respiratory damage; shell shock</a:t>
            </a:r>
          </a:p>
          <a:p>
            <a:pPr marL="285750" indent="-285750">
              <a:buFont typeface="Arial" panose="020B0604020202020204" pitchFamily="34" charset="0"/>
              <a:buChar char="•"/>
            </a:pPr>
            <a:r>
              <a:rPr lang="en-US" sz="2400" dirty="0">
                <a:cs typeface="Arial" panose="020B0604020202020204" pitchFamily="34" charset="0"/>
              </a:rPr>
              <a:t>Need for effective casualty recovery &amp; evacuation (see next slide)</a:t>
            </a:r>
          </a:p>
          <a:p>
            <a:r>
              <a:rPr lang="en-US" sz="2400" dirty="0">
                <a:cs typeface="Arial" panose="020B0604020202020204" pitchFamily="34" charset="0"/>
              </a:rPr>
              <a:t>Poor living conditions:</a:t>
            </a:r>
          </a:p>
          <a:p>
            <a:pPr marL="285750" indent="-285750">
              <a:buFont typeface="Arial" panose="020B0604020202020204" pitchFamily="34" charset="0"/>
              <a:buChar char="•"/>
            </a:pPr>
            <a:r>
              <a:rPr lang="en-US" sz="2400" dirty="0">
                <a:cs typeface="Arial" panose="020B0604020202020204" pitchFamily="34" charset="0"/>
              </a:rPr>
              <a:t>Low morale; rats; fleas &amp; lice; tetanus; typhus; gangrene; trench foot; trench fever; frostbite </a:t>
            </a:r>
            <a:endParaRPr lang="en-GB" sz="1600" dirty="0"/>
          </a:p>
          <a:p>
            <a:pPr marL="285750" indent="-285750">
              <a:buFont typeface="Arial" panose="020B0604020202020204" pitchFamily="34" charset="0"/>
              <a:buChar char="•"/>
            </a:pPr>
            <a:endParaRPr lang="en-GB" sz="1600" dirty="0"/>
          </a:p>
        </p:txBody>
      </p:sp>
      <p:pic>
        <p:nvPicPr>
          <p:cNvPr id="3074" name="Picture 2" descr="World War 1 facts for kids | National Geographic Kids">
            <a:extLst>
              <a:ext uri="{FF2B5EF4-FFF2-40B4-BE49-F238E27FC236}">
                <a16:creationId xmlns:a16="http://schemas.microsoft.com/office/drawing/2014/main" id="{468C4904-4B82-4881-AE06-EBB732646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8151" y="461914"/>
            <a:ext cx="3579240" cy="26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96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82797"/>
            <a:ext cx="8418513" cy="616065"/>
          </a:xfrm>
        </p:spPr>
        <p:txBody>
          <a:bodyPr>
            <a:normAutofit/>
          </a:bodyPr>
          <a:lstStyle/>
          <a:p>
            <a:r>
              <a:rPr lang="en-GB" b="1" dirty="0"/>
              <a:t>Evacuation (Chain of Evacuation) </a:t>
            </a:r>
            <a:endParaRPr lang="en-GB" dirty="0"/>
          </a:p>
          <a:p>
            <a:endParaRPr lang="en-GB" dirty="0"/>
          </a:p>
          <a:p>
            <a:endParaRPr lang="en-GB" dirty="0"/>
          </a:p>
          <a:p>
            <a:endParaRPr lang="en-GB" dirty="0"/>
          </a:p>
        </p:txBody>
      </p:sp>
      <p:sp>
        <p:nvSpPr>
          <p:cNvPr id="3" name="Rectangle 2"/>
          <p:cNvSpPr/>
          <p:nvPr/>
        </p:nvSpPr>
        <p:spPr>
          <a:xfrm>
            <a:off x="593764" y="1427256"/>
            <a:ext cx="7718961" cy="6370975"/>
          </a:xfrm>
          <a:prstGeom prst="rect">
            <a:avLst/>
          </a:prstGeom>
        </p:spPr>
        <p:txBody>
          <a:bodyPr wrap="square">
            <a:spAutoFit/>
          </a:bodyPr>
          <a:lstStyle/>
          <a:p>
            <a:pPr marL="342900" indent="-342900">
              <a:buFont typeface="Arial" panose="020B0604020202020204" pitchFamily="34" charset="0"/>
              <a:buChar char="•"/>
            </a:pPr>
            <a:r>
              <a:rPr lang="en-US" sz="2000" dirty="0">
                <a:cs typeface="Arial" panose="020B0604020202020204" pitchFamily="34" charset="0"/>
              </a:rPr>
              <a:t>Initially collected by stretcher bearers: often under-fire</a:t>
            </a:r>
          </a:p>
          <a:p>
            <a:pPr lvl="5"/>
            <a:r>
              <a:rPr lang="en-US" sz="2000" i="1" dirty="0">
                <a:cs typeface="Arial" panose="020B0604020202020204" pitchFamily="34" charset="0"/>
              </a:rPr>
              <a:t>…then to</a:t>
            </a:r>
          </a:p>
          <a:p>
            <a:pPr marL="342900" indent="-342900">
              <a:buFont typeface="Arial" panose="020B0604020202020204" pitchFamily="34" charset="0"/>
              <a:buChar char="•"/>
            </a:pPr>
            <a:r>
              <a:rPr lang="en-US" sz="2000" dirty="0">
                <a:cs typeface="Arial" panose="020B0604020202020204" pitchFamily="34" charset="0"/>
              </a:rPr>
              <a:t>Regimental Aid Post: basic treatment; bandaging &amp; morphine</a:t>
            </a:r>
          </a:p>
          <a:p>
            <a:pPr lvl="5"/>
            <a:r>
              <a:rPr lang="en-US" sz="2000" i="1" dirty="0">
                <a:cs typeface="Arial" panose="020B0604020202020204" pitchFamily="34" charset="0"/>
              </a:rPr>
              <a:t>…then to</a:t>
            </a:r>
          </a:p>
          <a:p>
            <a:pPr marL="342900" indent="-342900">
              <a:buFont typeface="Arial" panose="020B0604020202020204" pitchFamily="34" charset="0"/>
              <a:buChar char="•"/>
            </a:pPr>
            <a:r>
              <a:rPr lang="en-US" sz="2000" dirty="0">
                <a:cs typeface="Arial" panose="020B0604020202020204" pitchFamily="34" charset="0"/>
              </a:rPr>
              <a:t>Dressing Stations: just behind front line; initial triage; treat some wounds further, or pass on for more intensive treatment. Moved on by horse-drawn or motorised ambulances</a:t>
            </a:r>
          </a:p>
          <a:p>
            <a:pPr lvl="5"/>
            <a:r>
              <a:rPr lang="en-US" sz="2000" i="1" dirty="0">
                <a:cs typeface="Arial" panose="020B0604020202020204" pitchFamily="34" charset="0"/>
              </a:rPr>
              <a:t>…then to</a:t>
            </a:r>
          </a:p>
          <a:p>
            <a:pPr marL="342900" indent="-342900">
              <a:buFont typeface="Arial" panose="020B0604020202020204" pitchFamily="34" charset="0"/>
              <a:buChar char="•"/>
            </a:pPr>
            <a:r>
              <a:rPr lang="en-US" sz="2000" dirty="0">
                <a:cs typeface="Arial" panose="020B0604020202020204" pitchFamily="34" charset="0"/>
              </a:rPr>
              <a:t>Casualty Clearing Stations: able to operate on, X-ray and house up to 50 men – often dealt with far more. Sort into three groups: </a:t>
            </a:r>
          </a:p>
          <a:p>
            <a:pPr marL="1428750" lvl="2" indent="-514350">
              <a:buFont typeface="+mj-lt"/>
              <a:buAutoNum type="romanLcPeriod"/>
            </a:pPr>
            <a:r>
              <a:rPr lang="en-US" sz="2000" dirty="0">
                <a:cs typeface="Arial" panose="020B0604020202020204" pitchFamily="34" charset="0"/>
              </a:rPr>
              <a:t>Less severe: straight on train to base hospital (see next slide)</a:t>
            </a:r>
          </a:p>
          <a:p>
            <a:pPr marL="1428750" lvl="2" indent="-514350">
              <a:buFont typeface="+mj-lt"/>
              <a:buAutoNum type="romanLcPeriod"/>
            </a:pPr>
            <a:r>
              <a:rPr lang="en-US" sz="2000" dirty="0">
                <a:cs typeface="Arial" panose="020B0604020202020204" pitchFamily="34" charset="0"/>
              </a:rPr>
              <a:t>Severely wounded but with chance of survival: amputations, major surgery, treatment of severe infection, then to base hospital</a:t>
            </a:r>
          </a:p>
          <a:p>
            <a:pPr marL="1428750" lvl="2" indent="-514350">
              <a:buFont typeface="+mj-lt"/>
              <a:buAutoNum type="romanLcPeriod"/>
            </a:pPr>
            <a:r>
              <a:rPr lang="en-US" sz="2000" dirty="0">
                <a:cs typeface="Arial" panose="020B0604020202020204" pitchFamily="34" charset="0"/>
              </a:rPr>
              <a:t>Beyond help: to moribund ward. Essentially palliative care</a:t>
            </a:r>
          </a:p>
          <a:p>
            <a:endParaRPr lang="en-GB" sz="2400" dirty="0"/>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4701237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82797"/>
            <a:ext cx="8418513" cy="616065"/>
          </a:xfrm>
        </p:spPr>
        <p:txBody>
          <a:bodyPr>
            <a:normAutofit/>
          </a:bodyPr>
          <a:lstStyle/>
          <a:p>
            <a:r>
              <a:rPr lang="en-GB" b="1" dirty="0"/>
              <a:t>Evacuation (cont.) </a:t>
            </a:r>
            <a:endParaRPr lang="en-GB" dirty="0"/>
          </a:p>
          <a:p>
            <a:endParaRPr lang="en-GB" dirty="0"/>
          </a:p>
          <a:p>
            <a:endParaRPr lang="en-GB" dirty="0"/>
          </a:p>
          <a:p>
            <a:endParaRPr lang="en-GB" dirty="0"/>
          </a:p>
        </p:txBody>
      </p:sp>
      <p:sp>
        <p:nvSpPr>
          <p:cNvPr id="3" name="Rectangle 2"/>
          <p:cNvSpPr/>
          <p:nvPr/>
        </p:nvSpPr>
        <p:spPr>
          <a:xfrm>
            <a:off x="593764" y="1530951"/>
            <a:ext cx="7718961" cy="3293209"/>
          </a:xfrm>
          <a:prstGeom prst="rect">
            <a:avLst/>
          </a:prstGeom>
        </p:spPr>
        <p:txBody>
          <a:bodyPr wrap="square">
            <a:spAutoFit/>
          </a:bodyPr>
          <a:lstStyle/>
          <a:p>
            <a:pPr marL="342900" indent="-342900">
              <a:buFont typeface="Arial" panose="020B0604020202020204" pitchFamily="34" charset="0"/>
              <a:buChar char="•"/>
            </a:pPr>
            <a:r>
              <a:rPr lang="en-US" sz="2200" dirty="0">
                <a:cs typeface="Arial" panose="020B0604020202020204" pitchFamily="34" charset="0"/>
              </a:rPr>
              <a:t>Base Hospitals: civilian hospitals or converted buildings near rail links. Contained:</a:t>
            </a:r>
          </a:p>
          <a:p>
            <a:pPr marL="1885950" lvl="3" indent="-514350">
              <a:buFont typeface="+mj-lt"/>
              <a:buAutoNum type="romanLcPeriod"/>
            </a:pPr>
            <a:r>
              <a:rPr lang="en-US" sz="2200" dirty="0">
                <a:cs typeface="Arial" panose="020B0604020202020204" pitchFamily="34" charset="0"/>
              </a:rPr>
              <a:t>X-ray equipment</a:t>
            </a:r>
          </a:p>
          <a:p>
            <a:pPr marL="1885950" lvl="3" indent="-514350">
              <a:buFont typeface="+mj-lt"/>
              <a:buAutoNum type="romanLcPeriod"/>
            </a:pPr>
            <a:r>
              <a:rPr lang="en-US" sz="2200" dirty="0">
                <a:cs typeface="Arial" panose="020B0604020202020204" pitchFamily="34" charset="0"/>
              </a:rPr>
              <a:t>Operating theatres</a:t>
            </a:r>
          </a:p>
          <a:p>
            <a:pPr marL="1885950" lvl="3" indent="-514350">
              <a:buFont typeface="+mj-lt"/>
              <a:buAutoNum type="romanLcPeriod"/>
            </a:pPr>
            <a:r>
              <a:rPr lang="en-US" sz="2200" dirty="0">
                <a:cs typeface="Arial" panose="020B0604020202020204" pitchFamily="34" charset="0"/>
              </a:rPr>
              <a:t>Laboratories to diagnose infection</a:t>
            </a:r>
          </a:p>
          <a:p>
            <a:pPr marL="285750" indent="-285750">
              <a:buFont typeface="Arial" panose="020B0604020202020204" pitchFamily="34" charset="0"/>
              <a:buChar char="•"/>
            </a:pPr>
            <a:r>
              <a:rPr lang="en-US" sz="2200" dirty="0">
                <a:cs typeface="Arial" panose="020B0604020202020204" pitchFamily="34" charset="0"/>
              </a:rPr>
              <a:t>Either:</a:t>
            </a:r>
          </a:p>
          <a:p>
            <a:pPr marL="1771650" lvl="3" indent="-400050">
              <a:buFont typeface="+mj-lt"/>
              <a:buAutoNum type="romanLcPeriod"/>
            </a:pPr>
            <a:r>
              <a:rPr lang="en-US" sz="2200" dirty="0">
                <a:cs typeface="Arial" panose="020B0604020202020204" pitchFamily="34" charset="0"/>
              </a:rPr>
              <a:t>Recover and back to the Front</a:t>
            </a:r>
          </a:p>
          <a:p>
            <a:pPr marL="1771650" lvl="3" indent="-400050">
              <a:buFont typeface="+mj-lt"/>
              <a:buAutoNum type="romanLcPeriod"/>
            </a:pPr>
            <a:r>
              <a:rPr lang="en-US" sz="2200" dirty="0">
                <a:cs typeface="Arial" panose="020B0604020202020204" pitchFamily="34" charset="0"/>
              </a:rPr>
              <a:t>Train to the port &amp; returned home to “Blighty”</a:t>
            </a:r>
            <a:endParaRPr lang="en-GB" sz="22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1028" name="Picture 4" descr="Top 10 Diseases That Were Common in World War I">
            <a:extLst>
              <a:ext uri="{FF2B5EF4-FFF2-40B4-BE49-F238E27FC236}">
                <a16:creationId xmlns:a16="http://schemas.microsoft.com/office/drawing/2014/main" id="{04B6353E-51A5-45C1-BE4E-FF5F8439B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138" y="4238895"/>
            <a:ext cx="2619105" cy="2619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4183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82797"/>
            <a:ext cx="8418513" cy="616065"/>
          </a:xfrm>
        </p:spPr>
        <p:txBody>
          <a:bodyPr>
            <a:normAutofit/>
          </a:bodyPr>
          <a:lstStyle/>
          <a:p>
            <a:r>
              <a:rPr lang="en-GB" b="1" dirty="0"/>
              <a:t>Treatment</a:t>
            </a:r>
            <a:endParaRPr lang="en-GB" dirty="0"/>
          </a:p>
          <a:p>
            <a:endParaRPr lang="en-GB" dirty="0"/>
          </a:p>
          <a:p>
            <a:endParaRPr lang="en-GB" dirty="0"/>
          </a:p>
          <a:p>
            <a:endParaRPr lang="en-GB" dirty="0"/>
          </a:p>
        </p:txBody>
      </p:sp>
      <p:sp>
        <p:nvSpPr>
          <p:cNvPr id="3" name="Rectangle 2"/>
          <p:cNvSpPr/>
          <p:nvPr/>
        </p:nvSpPr>
        <p:spPr>
          <a:xfrm>
            <a:off x="285526" y="1530951"/>
            <a:ext cx="8027199" cy="6986528"/>
          </a:xfrm>
          <a:prstGeom prst="rect">
            <a:avLst/>
          </a:prstGeom>
        </p:spPr>
        <p:txBody>
          <a:bodyPr wrap="square">
            <a:spAutoFit/>
          </a:bodyPr>
          <a:lstStyle/>
          <a:p>
            <a:r>
              <a:rPr lang="en-US" sz="2400" dirty="0">
                <a:cs typeface="Arial" panose="020B0604020202020204" pitchFamily="34" charset="0"/>
              </a:rPr>
              <a:t>There were numerous types of injury/problem. One of the biggest challenges was the sheer scale in terms of numbers; many hundreds all in one go.</a:t>
            </a:r>
          </a:p>
          <a:p>
            <a:pPr marL="342900" indent="-342900">
              <a:buFont typeface="Arial" panose="020B0604020202020204" pitchFamily="34" charset="0"/>
              <a:buChar char="•"/>
            </a:pPr>
            <a:r>
              <a:rPr lang="en-US" sz="2400" dirty="0">
                <a:cs typeface="Arial" panose="020B0604020202020204" pitchFamily="34" charset="0"/>
              </a:rPr>
              <a:t>Broken/shattered bones</a:t>
            </a:r>
          </a:p>
          <a:p>
            <a:pPr marL="342900" indent="-342900">
              <a:buFont typeface="Arial" panose="020B0604020202020204" pitchFamily="34" charset="0"/>
              <a:buChar char="•"/>
            </a:pPr>
            <a:r>
              <a:rPr lang="en-US" sz="2400" dirty="0">
                <a:cs typeface="Arial" panose="020B0604020202020204" pitchFamily="34" charset="0"/>
              </a:rPr>
              <a:t>Mutilated limbs</a:t>
            </a:r>
          </a:p>
          <a:p>
            <a:pPr marL="342900" indent="-342900">
              <a:buFont typeface="Arial" panose="020B0604020202020204" pitchFamily="34" charset="0"/>
              <a:buChar char="•"/>
            </a:pPr>
            <a:r>
              <a:rPr lang="en-US" sz="2400" dirty="0">
                <a:cs typeface="Arial" panose="020B0604020202020204" pitchFamily="34" charset="0"/>
              </a:rPr>
              <a:t>Severe blood loss</a:t>
            </a:r>
          </a:p>
          <a:p>
            <a:pPr marL="342900" indent="-342900">
              <a:buFont typeface="Arial" panose="020B0604020202020204" pitchFamily="34" charset="0"/>
              <a:buChar char="•"/>
            </a:pPr>
            <a:r>
              <a:rPr lang="en-US" sz="2400" dirty="0">
                <a:cs typeface="Arial" panose="020B0604020202020204" pitchFamily="34" charset="0"/>
              </a:rPr>
              <a:t>Severe trauma to torso</a:t>
            </a:r>
          </a:p>
          <a:p>
            <a:pPr marL="342900" indent="-342900">
              <a:buFont typeface="Arial" panose="020B0604020202020204" pitchFamily="34" charset="0"/>
              <a:buChar char="•"/>
            </a:pPr>
            <a:r>
              <a:rPr lang="en-US" sz="2400" dirty="0">
                <a:cs typeface="Arial" panose="020B0604020202020204" pitchFamily="34" charset="0"/>
              </a:rPr>
              <a:t>Severe head trauma</a:t>
            </a:r>
          </a:p>
          <a:p>
            <a:pPr marL="342900" indent="-342900">
              <a:buFont typeface="Arial" panose="020B0604020202020204" pitchFamily="34" charset="0"/>
              <a:buChar char="•"/>
            </a:pPr>
            <a:r>
              <a:rPr lang="en-US" sz="2400" dirty="0">
                <a:cs typeface="Arial" panose="020B0604020202020204" pitchFamily="34" charset="0"/>
              </a:rPr>
              <a:t>Respiratory damage</a:t>
            </a:r>
          </a:p>
          <a:p>
            <a:pPr marL="342900" indent="-342900">
              <a:buFont typeface="Arial" panose="020B0604020202020204" pitchFamily="34" charset="0"/>
              <a:buChar char="•"/>
            </a:pPr>
            <a:r>
              <a:rPr lang="en-US" sz="2400" dirty="0">
                <a:cs typeface="Arial" panose="020B0604020202020204" pitchFamily="34" charset="0"/>
              </a:rPr>
              <a:t>Burns</a:t>
            </a:r>
          </a:p>
          <a:p>
            <a:pPr marL="342900" indent="-342900">
              <a:buFont typeface="Arial" panose="020B0604020202020204" pitchFamily="34" charset="0"/>
              <a:buChar char="•"/>
            </a:pPr>
            <a:r>
              <a:rPr lang="en-US" sz="2400" dirty="0">
                <a:cs typeface="Arial" panose="020B0604020202020204" pitchFamily="34" charset="0"/>
              </a:rPr>
              <a:t>Eye injuries</a:t>
            </a:r>
          </a:p>
          <a:p>
            <a:pPr marL="342900" indent="-342900">
              <a:buFont typeface="Arial" panose="020B0604020202020204" pitchFamily="34" charset="0"/>
              <a:buChar char="•"/>
            </a:pPr>
            <a:r>
              <a:rPr lang="en-US" sz="2400" dirty="0">
                <a:cs typeface="Arial" panose="020B0604020202020204" pitchFamily="34" charset="0"/>
              </a:rPr>
              <a:t>Infection</a:t>
            </a:r>
          </a:p>
          <a:p>
            <a:pPr marL="342900" indent="-342900">
              <a:buFont typeface="Arial" panose="020B0604020202020204" pitchFamily="34" charset="0"/>
              <a:buChar char="•"/>
            </a:pPr>
            <a:r>
              <a:rPr lang="en-US" sz="2400" dirty="0">
                <a:cs typeface="Arial" panose="020B0604020202020204" pitchFamily="34" charset="0"/>
              </a:rPr>
              <a:t>Disease</a:t>
            </a:r>
          </a:p>
          <a:p>
            <a:endParaRPr lang="en-US" sz="2400" dirty="0">
              <a:cs typeface="Arial" panose="020B0604020202020204" pitchFamily="34" charset="0"/>
            </a:endParaRP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5" name="Picture 2" descr="World War One: photograph of regimental aid post | Wellcome Collection">
            <a:extLst>
              <a:ext uri="{FF2B5EF4-FFF2-40B4-BE49-F238E27FC236}">
                <a16:creationId xmlns:a16="http://schemas.microsoft.com/office/drawing/2014/main" id="{FDCB284F-8B5B-4494-BB5F-C742680DFB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5121" y="3214541"/>
            <a:ext cx="3243929" cy="258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126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82797"/>
            <a:ext cx="8418513" cy="616065"/>
          </a:xfrm>
        </p:spPr>
        <p:txBody>
          <a:bodyPr>
            <a:normAutofit/>
          </a:bodyPr>
          <a:lstStyle/>
          <a:p>
            <a:r>
              <a:rPr lang="en-GB" b="1" dirty="0"/>
              <a:t>Treatment (cont.)</a:t>
            </a:r>
            <a:endParaRPr lang="en-GB" dirty="0"/>
          </a:p>
          <a:p>
            <a:endParaRPr lang="en-GB" dirty="0"/>
          </a:p>
          <a:p>
            <a:endParaRPr lang="en-GB" dirty="0"/>
          </a:p>
          <a:p>
            <a:endParaRPr lang="en-GB" dirty="0"/>
          </a:p>
        </p:txBody>
      </p:sp>
      <p:sp>
        <p:nvSpPr>
          <p:cNvPr id="3" name="Rectangle 2"/>
          <p:cNvSpPr/>
          <p:nvPr/>
        </p:nvSpPr>
        <p:spPr>
          <a:xfrm>
            <a:off x="593764" y="1530951"/>
            <a:ext cx="7718961" cy="6247864"/>
          </a:xfrm>
          <a:prstGeom prst="rect">
            <a:avLst/>
          </a:prstGeom>
        </p:spPr>
        <p:txBody>
          <a:bodyPr wrap="square">
            <a:spAutoFit/>
          </a:bodyPr>
          <a:lstStyle/>
          <a:p>
            <a:r>
              <a:rPr lang="en-US" sz="2400" dirty="0">
                <a:cs typeface="Arial" panose="020B0604020202020204" pitchFamily="34" charset="0"/>
              </a:rPr>
              <a:t>These are some of the methods that were employed: </a:t>
            </a:r>
          </a:p>
          <a:p>
            <a:pPr marL="342900" indent="-342900">
              <a:buFont typeface="Arial" panose="020B0604020202020204" pitchFamily="34" charset="0"/>
              <a:buChar char="•"/>
            </a:pPr>
            <a:r>
              <a:rPr lang="en-US" sz="2400" dirty="0">
                <a:cs typeface="Arial" panose="020B0604020202020204" pitchFamily="34" charset="0"/>
              </a:rPr>
              <a:t>Splinting</a:t>
            </a:r>
          </a:p>
          <a:p>
            <a:pPr marL="342900" indent="-342900">
              <a:buFont typeface="Arial" panose="020B0604020202020204" pitchFamily="34" charset="0"/>
              <a:buChar char="•"/>
            </a:pPr>
            <a:r>
              <a:rPr lang="en-US" sz="2400" dirty="0">
                <a:cs typeface="Arial" panose="020B0604020202020204" pitchFamily="34" charset="0"/>
              </a:rPr>
              <a:t>Suturing</a:t>
            </a:r>
          </a:p>
          <a:p>
            <a:pPr marL="342900" indent="-342900">
              <a:buFont typeface="Arial" panose="020B0604020202020204" pitchFamily="34" charset="0"/>
              <a:buChar char="•"/>
            </a:pPr>
            <a:r>
              <a:rPr lang="en-US" sz="2400" dirty="0">
                <a:cs typeface="Arial" panose="020B0604020202020204" pitchFamily="34" charset="0"/>
              </a:rPr>
              <a:t>Irrigating</a:t>
            </a:r>
          </a:p>
          <a:p>
            <a:pPr marL="342900" indent="-342900">
              <a:buFont typeface="Arial" panose="020B0604020202020204" pitchFamily="34" charset="0"/>
              <a:buChar char="•"/>
            </a:pPr>
            <a:r>
              <a:rPr lang="en-US" sz="2400" dirty="0">
                <a:cs typeface="Arial" panose="020B0604020202020204" pitchFamily="34" charset="0"/>
              </a:rPr>
              <a:t>Amputation</a:t>
            </a:r>
          </a:p>
          <a:p>
            <a:pPr marL="342900" indent="-342900">
              <a:buFont typeface="Arial" panose="020B0604020202020204" pitchFamily="34" charset="0"/>
              <a:buChar char="•"/>
            </a:pPr>
            <a:r>
              <a:rPr lang="en-US" sz="2400" dirty="0">
                <a:cs typeface="Arial" panose="020B0604020202020204" pitchFamily="34" charset="0"/>
              </a:rPr>
              <a:t>Blood transfusions</a:t>
            </a:r>
          </a:p>
          <a:p>
            <a:pPr marL="342900" indent="-342900">
              <a:buFont typeface="Arial" panose="020B0604020202020204" pitchFamily="34" charset="0"/>
              <a:buChar char="•"/>
            </a:pPr>
            <a:r>
              <a:rPr lang="en-US" sz="2400" dirty="0">
                <a:cs typeface="Arial" panose="020B0604020202020204" pitchFamily="34" charset="0"/>
              </a:rPr>
              <a:t>Plastic surgery</a:t>
            </a:r>
          </a:p>
          <a:p>
            <a:pPr marL="342900" indent="-342900">
              <a:buFont typeface="Arial" panose="020B0604020202020204" pitchFamily="34" charset="0"/>
              <a:buChar char="•"/>
            </a:pPr>
            <a:r>
              <a:rPr lang="en-US" sz="2400" dirty="0">
                <a:cs typeface="Arial" panose="020B0604020202020204" pitchFamily="34" charset="0"/>
              </a:rPr>
              <a:t>Skin grafts</a:t>
            </a:r>
          </a:p>
          <a:p>
            <a:endParaRPr lang="en-US" sz="2400" dirty="0">
              <a:cs typeface="Arial" panose="020B0604020202020204" pitchFamily="34" charset="0"/>
            </a:endParaRPr>
          </a:p>
          <a:p>
            <a:r>
              <a:rPr lang="en-US" sz="2400" dirty="0">
                <a:cs typeface="Arial" panose="020B0604020202020204" pitchFamily="34" charset="0"/>
              </a:rPr>
              <a:t>Also further prevention/preparation:</a:t>
            </a:r>
          </a:p>
          <a:p>
            <a:pPr marL="342900" indent="-342900">
              <a:buFont typeface="Arial" panose="020B0604020202020204" pitchFamily="34" charset="0"/>
              <a:buChar char="•"/>
            </a:pPr>
            <a:r>
              <a:rPr lang="en-US" sz="2400" dirty="0">
                <a:cs typeface="Arial" panose="020B0604020202020204" pitchFamily="34" charset="0"/>
              </a:rPr>
              <a:t>Vaccinations</a:t>
            </a:r>
          </a:p>
          <a:p>
            <a:pPr marL="342900" indent="-342900">
              <a:buFont typeface="Arial" panose="020B0604020202020204" pitchFamily="34" charset="0"/>
              <a:buChar char="•"/>
            </a:pPr>
            <a:r>
              <a:rPr lang="en-US" sz="2400" dirty="0">
                <a:cs typeface="Arial" panose="020B0604020202020204" pitchFamily="34" charset="0"/>
              </a:rPr>
              <a:t>Health checks</a:t>
            </a:r>
          </a:p>
          <a:p>
            <a:pPr marL="342900" indent="-342900">
              <a:buFont typeface="Arial" panose="020B0604020202020204" pitchFamily="34" charset="0"/>
              <a:buChar char="•"/>
            </a:pPr>
            <a:r>
              <a:rPr lang="en-US" sz="2400" dirty="0">
                <a:cs typeface="Arial" panose="020B0604020202020204" pitchFamily="34" charset="0"/>
              </a:rPr>
              <a:t>Gas masks</a:t>
            </a:r>
          </a:p>
          <a:p>
            <a:pPr marL="342900" indent="-342900">
              <a:buFont typeface="Arial" panose="020B0604020202020204" pitchFamily="34" charset="0"/>
              <a:buChar char="•"/>
            </a:pPr>
            <a:endParaRPr lang="en-US" sz="2400" dirty="0">
              <a:cs typeface="Arial" panose="020B0604020202020204" pitchFamily="34" charset="0"/>
            </a:endParaRPr>
          </a:p>
          <a:p>
            <a:pPr marL="342900" indent="-34290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6" name="Picture 2" descr="Thousands of World War I wounded were treated at “Little Nebraska ...">
            <a:extLst>
              <a:ext uri="{FF2B5EF4-FFF2-40B4-BE49-F238E27FC236}">
                <a16:creationId xmlns:a16="http://schemas.microsoft.com/office/drawing/2014/main" id="{072B47E0-1ADD-4160-86C0-EFDCDDE7C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378" y="2155531"/>
            <a:ext cx="3773711" cy="2546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529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82797"/>
            <a:ext cx="8418513" cy="616065"/>
          </a:xfrm>
        </p:spPr>
        <p:txBody>
          <a:bodyPr>
            <a:normAutofit/>
          </a:bodyPr>
          <a:lstStyle/>
          <a:p>
            <a:r>
              <a:rPr lang="en-GB" b="1" dirty="0"/>
              <a:t>Developments</a:t>
            </a:r>
            <a:endParaRPr lang="en-GB" dirty="0"/>
          </a:p>
          <a:p>
            <a:endParaRPr lang="en-GB" dirty="0"/>
          </a:p>
          <a:p>
            <a:endParaRPr lang="en-GB" dirty="0"/>
          </a:p>
          <a:p>
            <a:endParaRPr lang="en-GB" dirty="0"/>
          </a:p>
        </p:txBody>
      </p:sp>
      <p:sp>
        <p:nvSpPr>
          <p:cNvPr id="3" name="Rectangle 2"/>
          <p:cNvSpPr/>
          <p:nvPr/>
        </p:nvSpPr>
        <p:spPr>
          <a:xfrm>
            <a:off x="593764" y="1493244"/>
            <a:ext cx="7718961" cy="6617196"/>
          </a:xfrm>
          <a:prstGeom prst="rect">
            <a:avLst/>
          </a:prstGeom>
        </p:spPr>
        <p:txBody>
          <a:bodyPr wrap="square">
            <a:spAutoFit/>
          </a:bodyPr>
          <a:lstStyle/>
          <a:p>
            <a:r>
              <a:rPr lang="en-US" sz="2400" dirty="0">
                <a:cs typeface="Arial" panose="020B0604020202020204" pitchFamily="34" charset="0"/>
              </a:rPr>
              <a:t>Scale and severity of casualties necessitated the rapid development of techniques, these fed back into civilian and battlefield medicine moving forwards. These included:</a:t>
            </a:r>
          </a:p>
          <a:p>
            <a:pPr marL="285750" indent="-285750">
              <a:buFont typeface="Arial" panose="020B0604020202020204" pitchFamily="34" charset="0"/>
              <a:buChar char="•"/>
            </a:pPr>
            <a:r>
              <a:rPr lang="en-US" sz="2400" dirty="0">
                <a:cs typeface="Arial" panose="020B0604020202020204" pitchFamily="34" charset="0"/>
              </a:rPr>
              <a:t>Efficient evacuation systems</a:t>
            </a:r>
          </a:p>
          <a:p>
            <a:pPr marL="285750" indent="-285750">
              <a:buFont typeface="Arial" panose="020B0604020202020204" pitchFamily="34" charset="0"/>
              <a:buChar char="•"/>
            </a:pPr>
            <a:r>
              <a:rPr lang="en-US" sz="2400" dirty="0">
                <a:cs typeface="Arial" panose="020B0604020202020204" pitchFamily="34" charset="0"/>
              </a:rPr>
              <a:t>Triage</a:t>
            </a:r>
          </a:p>
          <a:p>
            <a:pPr marL="285750" indent="-285750">
              <a:buFont typeface="Arial" panose="020B0604020202020204" pitchFamily="34" charset="0"/>
              <a:buChar char="•"/>
            </a:pPr>
            <a:r>
              <a:rPr lang="en-US" sz="2400" dirty="0">
                <a:cs typeface="Arial" panose="020B0604020202020204" pitchFamily="34" charset="0"/>
              </a:rPr>
              <a:t>Aseptic surgery</a:t>
            </a:r>
          </a:p>
          <a:p>
            <a:pPr marL="285750" indent="-285750">
              <a:buFont typeface="Arial" panose="020B0604020202020204" pitchFamily="34" charset="0"/>
              <a:buChar char="•"/>
            </a:pPr>
            <a:r>
              <a:rPr lang="en-US" sz="2400" dirty="0">
                <a:cs typeface="Arial" panose="020B0604020202020204" pitchFamily="34" charset="0"/>
              </a:rPr>
              <a:t>Portable X-ray machines</a:t>
            </a:r>
          </a:p>
          <a:p>
            <a:pPr marL="285750" indent="-285750">
              <a:buFont typeface="Arial" panose="020B0604020202020204" pitchFamily="34" charset="0"/>
              <a:buChar char="•"/>
            </a:pPr>
            <a:r>
              <a:rPr lang="en-US" sz="2400" dirty="0">
                <a:cs typeface="Arial" panose="020B0604020202020204" pitchFamily="34" charset="0"/>
              </a:rPr>
              <a:t>Blood banks</a:t>
            </a:r>
          </a:p>
          <a:p>
            <a:pPr marL="285750" indent="-285750">
              <a:buFont typeface="Arial" panose="020B0604020202020204" pitchFamily="34" charset="0"/>
              <a:buChar char="•"/>
            </a:pPr>
            <a:r>
              <a:rPr lang="en-US" sz="2400" dirty="0">
                <a:cs typeface="Arial" panose="020B0604020202020204" pitchFamily="34" charset="0"/>
              </a:rPr>
              <a:t>Improved splinting </a:t>
            </a:r>
          </a:p>
          <a:p>
            <a:pPr marL="285750" indent="-285750">
              <a:buFont typeface="Arial" panose="020B0604020202020204" pitchFamily="34" charset="0"/>
              <a:buChar char="•"/>
            </a:pPr>
            <a:r>
              <a:rPr lang="en-US" sz="2400" dirty="0">
                <a:cs typeface="Arial" panose="020B0604020202020204" pitchFamily="34" charset="0"/>
              </a:rPr>
              <a:t>Plastic surgery further perfected</a:t>
            </a:r>
          </a:p>
          <a:p>
            <a:pPr marL="285750" indent="-285750">
              <a:buFont typeface="Arial" panose="020B0604020202020204" pitchFamily="34" charset="0"/>
              <a:buChar char="•"/>
            </a:pPr>
            <a:r>
              <a:rPr lang="en-US" sz="2400" dirty="0">
                <a:cs typeface="Arial" panose="020B0604020202020204" pitchFamily="34" charset="0"/>
              </a:rPr>
              <a:t>Skin grafts further perfected</a:t>
            </a:r>
          </a:p>
          <a:p>
            <a:pPr marL="285750" indent="-285750">
              <a:buFont typeface="Arial" panose="020B0604020202020204" pitchFamily="34" charset="0"/>
              <a:buChar char="•"/>
            </a:pPr>
            <a:r>
              <a:rPr lang="en-US" sz="2400" dirty="0">
                <a:cs typeface="Arial" panose="020B0604020202020204" pitchFamily="34" charset="0"/>
              </a:rPr>
              <a:t>Major surgical techniques developed</a:t>
            </a:r>
          </a:p>
          <a:p>
            <a:pPr marL="285750" indent="-285750">
              <a:buFont typeface="Arial" panose="020B0604020202020204" pitchFamily="34" charset="0"/>
              <a:buChar char="•"/>
            </a:pPr>
            <a:r>
              <a:rPr lang="en-US" sz="2400" dirty="0">
                <a:cs typeface="Arial" panose="020B0604020202020204" pitchFamily="34" charset="0"/>
              </a:rPr>
              <a:t>Vaccination development</a:t>
            </a:r>
          </a:p>
          <a:p>
            <a:pPr marL="285750" indent="-285750">
              <a:buFont typeface="Arial" panose="020B0604020202020204" pitchFamily="34" charset="0"/>
              <a:buChar char="•"/>
            </a:pPr>
            <a:r>
              <a:rPr lang="en-US" sz="2400" dirty="0">
                <a:cs typeface="Arial" panose="020B0604020202020204" pitchFamily="34" charset="0"/>
              </a:rPr>
              <a:t>Better gas masks</a:t>
            </a:r>
          </a:p>
          <a:p>
            <a:endParaRPr lang="en-US" sz="2400" dirty="0">
              <a:cs typeface="Arial" panose="020B0604020202020204" pitchFamily="34" charset="0"/>
            </a:endParaRPr>
          </a:p>
          <a:p>
            <a:pPr marL="342900" indent="-34290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6146" name="Picture 2" descr="Shop Disfigured Ww1 VeteranS Mask Gets Finishing Touches By ...">
            <a:extLst>
              <a:ext uri="{FF2B5EF4-FFF2-40B4-BE49-F238E27FC236}">
                <a16:creationId xmlns:a16="http://schemas.microsoft.com/office/drawing/2014/main" id="{E3D494FF-0112-4A72-99B1-6C72A997F2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4496" y="2834960"/>
            <a:ext cx="3773711" cy="3773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84678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58211"/>
            <a:ext cx="8418513" cy="1046163"/>
          </a:xfrm>
        </p:spPr>
        <p:txBody>
          <a:bodyPr>
            <a:normAutofit/>
          </a:bodyPr>
          <a:lstStyle/>
          <a:p>
            <a:r>
              <a:rPr lang="en-GB" b="1" dirty="0"/>
              <a:t>The questions</a:t>
            </a:r>
            <a:endParaRPr lang="en-GB" dirty="0"/>
          </a:p>
          <a:p>
            <a:endParaRPr lang="en-GB" dirty="0"/>
          </a:p>
          <a:p>
            <a:endParaRPr lang="en-GB" dirty="0"/>
          </a:p>
          <a:p>
            <a:endParaRPr lang="en-GB" dirty="0"/>
          </a:p>
        </p:txBody>
      </p:sp>
      <p:sp>
        <p:nvSpPr>
          <p:cNvPr id="3" name="Rectangle 2"/>
          <p:cNvSpPr/>
          <p:nvPr/>
        </p:nvSpPr>
        <p:spPr>
          <a:xfrm>
            <a:off x="593764" y="2181400"/>
            <a:ext cx="7718961" cy="3662541"/>
          </a:xfrm>
          <a:prstGeom prst="rect">
            <a:avLst/>
          </a:prstGeom>
        </p:spPr>
        <p:txBody>
          <a:bodyPr wrap="square">
            <a:spAutoFit/>
          </a:bodyPr>
          <a:lstStyle/>
          <a:p>
            <a:r>
              <a:rPr lang="en-US" sz="2800" dirty="0">
                <a:cs typeface="Arial" panose="020B0604020202020204" pitchFamily="34" charset="0"/>
              </a:rPr>
              <a:t>There will always be </a:t>
            </a:r>
            <a:r>
              <a:rPr lang="en-US" sz="2800" b="1" i="1" dirty="0">
                <a:cs typeface="Arial" panose="020B0604020202020204" pitchFamily="34" charset="0"/>
              </a:rPr>
              <a:t>two</a:t>
            </a:r>
            <a:r>
              <a:rPr lang="en-US" sz="2800" dirty="0">
                <a:cs typeface="Arial" panose="020B0604020202020204" pitchFamily="34" charset="0"/>
              </a:rPr>
              <a:t> questions set on the Historic Environment in the Component 2 Thematic Study paper.</a:t>
            </a:r>
          </a:p>
          <a:p>
            <a:r>
              <a:rPr lang="en-US" sz="2800" dirty="0">
                <a:cs typeface="Arial" panose="020B0604020202020204" pitchFamily="34" charset="0"/>
              </a:rPr>
              <a:t>Question 6(a) 8 marks</a:t>
            </a:r>
          </a:p>
          <a:p>
            <a:r>
              <a:rPr lang="en-US" sz="2800" dirty="0">
                <a:cs typeface="Arial" panose="020B0604020202020204" pitchFamily="34" charset="0"/>
              </a:rPr>
              <a:t>Question 6(b) </a:t>
            </a:r>
            <a:r>
              <a:rPr lang="en-US" sz="2800">
                <a:cs typeface="Arial" panose="020B0604020202020204" pitchFamily="34" charset="0"/>
              </a:rPr>
              <a:t>12 marks</a:t>
            </a:r>
          </a:p>
          <a:p>
            <a:endParaRPr lang="en-GB" sz="2800" dirty="0">
              <a:cs typeface="Arial" panose="020B0604020202020204" pitchFamily="34" charset="0"/>
            </a:endParaRPr>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531890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931453"/>
            <a:ext cx="8418513" cy="1046163"/>
          </a:xfrm>
        </p:spPr>
        <p:txBody>
          <a:bodyPr>
            <a:normAutofit/>
          </a:bodyPr>
          <a:lstStyle/>
          <a:p>
            <a:endParaRPr lang="en-GB" dirty="0"/>
          </a:p>
          <a:p>
            <a:endParaRPr lang="en-GB" dirty="0"/>
          </a:p>
        </p:txBody>
      </p:sp>
      <p:sp>
        <p:nvSpPr>
          <p:cNvPr id="3" name="Rectangle 2"/>
          <p:cNvSpPr/>
          <p:nvPr/>
        </p:nvSpPr>
        <p:spPr>
          <a:xfrm>
            <a:off x="593766" y="1567656"/>
            <a:ext cx="7718961" cy="1631216"/>
          </a:xfrm>
          <a:prstGeom prst="rect">
            <a:avLst/>
          </a:prstGeom>
        </p:spPr>
        <p:txBody>
          <a:bodyPr wrap="square">
            <a:spAutoFit/>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C8919A10-AEF8-4F1A-9A6D-3EDF103982E1}"/>
              </a:ext>
            </a:extLst>
          </p:cNvPr>
          <p:cNvPicPr/>
          <p:nvPr/>
        </p:nvPicPr>
        <p:blipFill rotWithShape="1">
          <a:blip r:embed="rId2"/>
          <a:srcRect l="29011" t="15836" r="26470" b="4746"/>
          <a:stretch/>
        </p:blipFill>
        <p:spPr bwMode="auto">
          <a:xfrm>
            <a:off x="593766" y="1084083"/>
            <a:ext cx="7360620" cy="56843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5893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7" y="873370"/>
            <a:ext cx="8418513" cy="1046163"/>
          </a:xfrm>
        </p:spPr>
        <p:txBody>
          <a:bodyPr>
            <a:normAutofit/>
          </a:bodyPr>
          <a:lstStyle/>
          <a:p>
            <a:r>
              <a:rPr lang="en-GB" b="1" dirty="0"/>
              <a:t>The questions: SAMs</a:t>
            </a:r>
            <a:endParaRPr lang="en-GB" dirty="0"/>
          </a:p>
          <a:p>
            <a:endParaRPr lang="en-GB" dirty="0"/>
          </a:p>
          <a:p>
            <a:endParaRPr lang="en-GB" dirty="0"/>
          </a:p>
        </p:txBody>
      </p:sp>
      <p:sp>
        <p:nvSpPr>
          <p:cNvPr id="3" name="Rectangle 2"/>
          <p:cNvSpPr/>
          <p:nvPr/>
        </p:nvSpPr>
        <p:spPr>
          <a:xfrm>
            <a:off x="593764" y="1134185"/>
            <a:ext cx="7718961" cy="5539978"/>
          </a:xfrm>
          <a:prstGeom prst="rect">
            <a:avLst/>
          </a:prstGeom>
        </p:spPr>
        <p:txBody>
          <a:bodyPr wrap="square">
            <a:spAutoFit/>
          </a:bodyPr>
          <a:lstStyle/>
          <a:p>
            <a:endParaRPr lang="en-US" dirty="0"/>
          </a:p>
          <a:p>
            <a:r>
              <a:rPr lang="en-US" dirty="0"/>
              <a:t>a) Describe </a:t>
            </a:r>
            <a:r>
              <a:rPr lang="en-US" b="1" dirty="0"/>
              <a:t>two</a:t>
            </a:r>
            <a:r>
              <a:rPr lang="en-US" dirty="0"/>
              <a:t> main features of life for a convict in Botany Bay in the late eighteenth </a:t>
            </a:r>
            <a:r>
              <a:rPr lang="en-GB" dirty="0"/>
              <a:t>and early nineteenth centuries.</a:t>
            </a:r>
          </a:p>
          <a:p>
            <a:r>
              <a:rPr lang="en-GB" sz="1600" dirty="0"/>
              <a:t>b) </a:t>
            </a:r>
            <a:r>
              <a:rPr lang="en-US" dirty="0"/>
              <a:t>Explain why the establishment of Botany Bay was a significant change in the</a:t>
            </a:r>
          </a:p>
          <a:p>
            <a:r>
              <a:rPr lang="en-US" dirty="0"/>
              <a:t>punishment of criminals in the late eighteenth and early nineteenth centuries.</a:t>
            </a:r>
          </a:p>
          <a:p>
            <a:endParaRPr lang="en-US" sz="1600" dirty="0"/>
          </a:p>
          <a:p>
            <a:r>
              <a:rPr lang="en-US" dirty="0"/>
              <a:t>a)Describe </a:t>
            </a:r>
            <a:r>
              <a:rPr lang="en-US" b="1" dirty="0"/>
              <a:t>two</a:t>
            </a:r>
            <a:r>
              <a:rPr lang="en-US" dirty="0"/>
              <a:t> main features of the Great Plague in </a:t>
            </a:r>
            <a:r>
              <a:rPr lang="en-US" dirty="0" err="1"/>
              <a:t>Eyam</a:t>
            </a:r>
            <a:r>
              <a:rPr lang="en-US" dirty="0"/>
              <a:t> in 1665.</a:t>
            </a:r>
          </a:p>
          <a:p>
            <a:r>
              <a:rPr lang="en-US" dirty="0"/>
              <a:t>b) Explain why the environment of </a:t>
            </a:r>
            <a:r>
              <a:rPr lang="en-US" dirty="0" err="1"/>
              <a:t>Eyam</a:t>
            </a:r>
            <a:r>
              <a:rPr lang="en-US" dirty="0"/>
              <a:t> during the Great Plague was significant in showing changes in attempts to combat disease in the seventeenth century.</a:t>
            </a:r>
            <a:endParaRPr lang="en-GB" sz="1600" dirty="0"/>
          </a:p>
          <a:p>
            <a:pPr marL="342900" indent="-342900">
              <a:buAutoNum type="alphaLcParenR"/>
            </a:pPr>
            <a:endParaRPr lang="en-GB" sz="1600" dirty="0"/>
          </a:p>
          <a:p>
            <a:r>
              <a:rPr lang="en-US" dirty="0"/>
              <a:t>a) Describe </a:t>
            </a:r>
            <a:r>
              <a:rPr lang="en-US" b="1" dirty="0"/>
              <a:t>two</a:t>
            </a:r>
            <a:r>
              <a:rPr lang="en-US" dirty="0"/>
              <a:t> main features of the bombing of London during the Second World War.</a:t>
            </a:r>
          </a:p>
          <a:p>
            <a:r>
              <a:rPr lang="en-US" dirty="0"/>
              <a:t>b) Explain why the bombing of London during the Second World War was significant in showing changes in the development of warfare in the twentieth century.</a:t>
            </a:r>
          </a:p>
          <a:p>
            <a:endParaRPr lang="en-US" sz="1600" dirty="0"/>
          </a:p>
          <a:p>
            <a:r>
              <a:rPr lang="en-US" dirty="0"/>
              <a:t>a) Describe </a:t>
            </a:r>
            <a:r>
              <a:rPr lang="en-US" b="1" dirty="0"/>
              <a:t>two</a:t>
            </a:r>
            <a:r>
              <a:rPr lang="en-US" dirty="0"/>
              <a:t> types of entertainment available in Blackpool in the late nineteenth and </a:t>
            </a:r>
            <a:r>
              <a:rPr lang="en-GB" dirty="0"/>
              <a:t>early twentieth centuries.</a:t>
            </a:r>
          </a:p>
          <a:p>
            <a:r>
              <a:rPr lang="en-US" dirty="0"/>
              <a:t>b) Explain why the development of Blackpool shows changes in holiday patterns in the late nineteenth and early twentieth centuries.</a:t>
            </a:r>
            <a:endParaRPr lang="en-GB" sz="1600" dirty="0"/>
          </a:p>
        </p:txBody>
      </p:sp>
    </p:spTree>
    <p:extLst>
      <p:ext uri="{BB962C8B-B14F-4D97-AF65-F5344CB8AC3E}">
        <p14:creationId xmlns:p14="http://schemas.microsoft.com/office/powerpoint/2010/main" val="16903779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58211"/>
            <a:ext cx="8418513" cy="1046163"/>
          </a:xfrm>
        </p:spPr>
        <p:txBody>
          <a:bodyPr>
            <a:normAutofit/>
          </a:bodyPr>
          <a:lstStyle/>
          <a:p>
            <a:r>
              <a:rPr lang="en-GB" b="1" dirty="0"/>
              <a:t>The questions: 2018</a:t>
            </a:r>
            <a:endParaRPr lang="en-GB" dirty="0"/>
          </a:p>
          <a:p>
            <a:endParaRPr lang="en-GB" dirty="0"/>
          </a:p>
          <a:p>
            <a:endParaRPr lang="en-GB" dirty="0"/>
          </a:p>
          <a:p>
            <a:endParaRPr lang="en-GB" dirty="0"/>
          </a:p>
        </p:txBody>
      </p:sp>
      <p:sp>
        <p:nvSpPr>
          <p:cNvPr id="3" name="Rectangle 2"/>
          <p:cNvSpPr/>
          <p:nvPr/>
        </p:nvSpPr>
        <p:spPr>
          <a:xfrm>
            <a:off x="593764" y="1360428"/>
            <a:ext cx="7718961" cy="5293757"/>
          </a:xfrm>
          <a:prstGeom prst="rect">
            <a:avLst/>
          </a:prstGeom>
        </p:spPr>
        <p:txBody>
          <a:bodyPr wrap="square">
            <a:spAutoFit/>
          </a:bodyPr>
          <a:lstStyle/>
          <a:p>
            <a:endParaRPr lang="en-US" dirty="0"/>
          </a:p>
          <a:p>
            <a:r>
              <a:rPr lang="en-US" dirty="0"/>
              <a:t>a) Describe </a:t>
            </a:r>
            <a:r>
              <a:rPr lang="en-US" b="1" dirty="0"/>
              <a:t>two </a:t>
            </a:r>
            <a:r>
              <a:rPr lang="en-US" dirty="0"/>
              <a:t>main features of life in the East End of London which led to crime in the late 19th century. </a:t>
            </a:r>
          </a:p>
          <a:p>
            <a:r>
              <a:rPr lang="en-US" dirty="0"/>
              <a:t>b) Explain why increased crime in the East End of London led to changes in policing in the late 19th century. </a:t>
            </a:r>
          </a:p>
          <a:p>
            <a:endParaRPr lang="en-US" sz="1600" dirty="0"/>
          </a:p>
          <a:p>
            <a:r>
              <a:rPr lang="en-US" dirty="0"/>
              <a:t>a) Describe </a:t>
            </a:r>
            <a:r>
              <a:rPr lang="en-US" b="1" dirty="0"/>
              <a:t>two </a:t>
            </a:r>
            <a:r>
              <a:rPr lang="en-US" dirty="0"/>
              <a:t>main characteristics of the Great Plague in </a:t>
            </a:r>
            <a:r>
              <a:rPr lang="en-US" dirty="0" err="1"/>
              <a:t>Eyam</a:t>
            </a:r>
            <a:r>
              <a:rPr lang="en-US" dirty="0"/>
              <a:t> in 1665. </a:t>
            </a:r>
          </a:p>
          <a:p>
            <a:r>
              <a:rPr lang="en-US" dirty="0"/>
              <a:t>b) Explain why events at </a:t>
            </a:r>
            <a:r>
              <a:rPr lang="en-US" dirty="0" err="1"/>
              <a:t>Eyam</a:t>
            </a:r>
            <a:r>
              <a:rPr lang="en-US" dirty="0"/>
              <a:t> during the Great Plague of 1665 were significant in changing attitudes towards the prevention of disease in the 17th century. </a:t>
            </a:r>
          </a:p>
          <a:p>
            <a:endParaRPr lang="en-US" sz="1600" dirty="0"/>
          </a:p>
          <a:p>
            <a:r>
              <a:rPr lang="en-US" dirty="0"/>
              <a:t>a) Describe </a:t>
            </a:r>
            <a:r>
              <a:rPr lang="en-US" b="1" dirty="0"/>
              <a:t>two </a:t>
            </a:r>
            <a:r>
              <a:rPr lang="en-US" dirty="0"/>
              <a:t>main aspects of the bombing of London during the Second World War. </a:t>
            </a:r>
          </a:p>
          <a:p>
            <a:r>
              <a:rPr lang="en-US" dirty="0"/>
              <a:t>b) Explain why the bombing of London during the Second World War was important in demonstrating developments in warfare in the 20th century.</a:t>
            </a:r>
          </a:p>
          <a:p>
            <a:endParaRPr lang="en-US" dirty="0"/>
          </a:p>
          <a:p>
            <a:r>
              <a:rPr lang="en-US" dirty="0"/>
              <a:t>a) Describe </a:t>
            </a:r>
            <a:r>
              <a:rPr lang="en-US" b="1" dirty="0"/>
              <a:t>two </a:t>
            </a:r>
            <a:r>
              <a:rPr lang="en-US" dirty="0"/>
              <a:t>main forms of entertainment for visitors to Blackpool in the late 19th and early 20th centuries. </a:t>
            </a:r>
          </a:p>
          <a:p>
            <a:r>
              <a:rPr lang="en-US" dirty="0"/>
              <a:t>b) Explain why the decline of Blackpool as a resort is important in showing changes in holiday patterns in the second half of the 20th century. </a:t>
            </a:r>
            <a:endParaRPr lang="en-GB" sz="1600" dirty="0"/>
          </a:p>
        </p:txBody>
      </p:sp>
    </p:spTree>
    <p:extLst>
      <p:ext uri="{BB962C8B-B14F-4D97-AF65-F5344CB8AC3E}">
        <p14:creationId xmlns:p14="http://schemas.microsoft.com/office/powerpoint/2010/main" val="28252280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58211"/>
            <a:ext cx="8418513" cy="1046163"/>
          </a:xfrm>
        </p:spPr>
        <p:txBody>
          <a:bodyPr>
            <a:normAutofit/>
          </a:bodyPr>
          <a:lstStyle/>
          <a:p>
            <a:r>
              <a:rPr lang="en-GB" b="1" dirty="0"/>
              <a:t>The questions: 2019</a:t>
            </a:r>
            <a:endParaRPr lang="en-GB" dirty="0"/>
          </a:p>
          <a:p>
            <a:endParaRPr lang="en-GB" dirty="0"/>
          </a:p>
          <a:p>
            <a:endParaRPr lang="en-GB" dirty="0"/>
          </a:p>
          <a:p>
            <a:endParaRPr lang="en-GB" dirty="0"/>
          </a:p>
        </p:txBody>
      </p:sp>
      <p:sp>
        <p:nvSpPr>
          <p:cNvPr id="3" name="Rectangle 2"/>
          <p:cNvSpPr/>
          <p:nvPr/>
        </p:nvSpPr>
        <p:spPr>
          <a:xfrm>
            <a:off x="593764" y="1360428"/>
            <a:ext cx="7718961" cy="5324535"/>
          </a:xfrm>
          <a:prstGeom prst="rect">
            <a:avLst/>
          </a:prstGeom>
        </p:spPr>
        <p:txBody>
          <a:bodyPr wrap="square">
            <a:spAutoFit/>
          </a:bodyPr>
          <a:lstStyle/>
          <a:p>
            <a:endParaRPr lang="en-US" dirty="0"/>
          </a:p>
          <a:p>
            <a:r>
              <a:rPr lang="en-US" dirty="0"/>
              <a:t>a) Describe </a:t>
            </a:r>
            <a:r>
              <a:rPr lang="en-US" b="1" dirty="0"/>
              <a:t>two </a:t>
            </a:r>
            <a:r>
              <a:rPr lang="en-US" dirty="0"/>
              <a:t>main features of policing in the East End of London in the late 19th century. </a:t>
            </a:r>
          </a:p>
          <a:p>
            <a:r>
              <a:rPr lang="en-US" dirty="0"/>
              <a:t>b) Explain why conditions in the East End of London in the late 19th century led to high levels of crime. </a:t>
            </a:r>
          </a:p>
          <a:p>
            <a:endParaRPr lang="en-US" dirty="0"/>
          </a:p>
          <a:p>
            <a:r>
              <a:rPr lang="en-US" dirty="0"/>
              <a:t>a) Describe </a:t>
            </a:r>
            <a:r>
              <a:rPr lang="en-US" b="1" dirty="0"/>
              <a:t>two </a:t>
            </a:r>
            <a:r>
              <a:rPr lang="en-US" dirty="0"/>
              <a:t>main aspects of the Great Plague in </a:t>
            </a:r>
            <a:r>
              <a:rPr lang="en-US" dirty="0" err="1"/>
              <a:t>Eyam</a:t>
            </a:r>
            <a:r>
              <a:rPr lang="en-US" dirty="0"/>
              <a:t>. </a:t>
            </a:r>
            <a:endParaRPr lang="en-GB" sz="2800" dirty="0">
              <a:cs typeface="Arial" panose="020B0604020202020204" pitchFamily="34" charset="0"/>
            </a:endParaRPr>
          </a:p>
          <a:p>
            <a:r>
              <a:rPr lang="en-US" dirty="0"/>
              <a:t>b) Explain why events in </a:t>
            </a:r>
            <a:r>
              <a:rPr lang="en-US" dirty="0" err="1"/>
              <a:t>Eyam</a:t>
            </a:r>
            <a:r>
              <a:rPr lang="en-US" dirty="0"/>
              <a:t> were important in demonstrating the effectiveness of ways of combating disease in the late 17th century. </a:t>
            </a:r>
          </a:p>
          <a:p>
            <a:endParaRPr lang="en-US" dirty="0"/>
          </a:p>
          <a:p>
            <a:r>
              <a:rPr lang="en-US" dirty="0"/>
              <a:t>a) Describe </a:t>
            </a:r>
            <a:r>
              <a:rPr lang="en-US" b="1" dirty="0"/>
              <a:t>two </a:t>
            </a:r>
            <a:r>
              <a:rPr lang="en-US" dirty="0"/>
              <a:t>main characteristics of the bombing of London during the Second World War. </a:t>
            </a:r>
            <a:endParaRPr lang="en-GB" sz="1600" dirty="0"/>
          </a:p>
          <a:p>
            <a:r>
              <a:rPr lang="en-US" dirty="0"/>
              <a:t>b) Explain why the bombing of London during the Second World War was important in demonstrating the changing nature of warfare in the 20th century. </a:t>
            </a:r>
          </a:p>
          <a:p>
            <a:endParaRPr lang="en-GB" sz="1600" dirty="0"/>
          </a:p>
          <a:p>
            <a:r>
              <a:rPr lang="en-US" dirty="0"/>
              <a:t>a) Describe </a:t>
            </a:r>
            <a:r>
              <a:rPr lang="en-US" b="1" dirty="0"/>
              <a:t>two </a:t>
            </a:r>
            <a:r>
              <a:rPr lang="en-US" dirty="0"/>
              <a:t>examples of popular entertainment in Blackpool in the late 19th and early 20th centuries. </a:t>
            </a:r>
            <a:endParaRPr lang="en-GB" sz="1600" dirty="0"/>
          </a:p>
          <a:p>
            <a:r>
              <a:rPr lang="en-US" dirty="0"/>
              <a:t>b) Explain why Blackpool is a good example of the decline of the traditional British seaside holiday in the second half of the 20th century. </a:t>
            </a:r>
            <a:endParaRPr lang="en-GB" sz="1600" dirty="0"/>
          </a:p>
        </p:txBody>
      </p:sp>
    </p:spTree>
    <p:extLst>
      <p:ext uri="{BB962C8B-B14F-4D97-AF65-F5344CB8AC3E}">
        <p14:creationId xmlns:p14="http://schemas.microsoft.com/office/powerpoint/2010/main" val="23209731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95918"/>
            <a:ext cx="8418513" cy="1046163"/>
          </a:xfrm>
        </p:spPr>
        <p:txBody>
          <a:bodyPr>
            <a:normAutofit/>
          </a:bodyPr>
          <a:lstStyle/>
          <a:p>
            <a:r>
              <a:rPr lang="en-GB" b="1" dirty="0"/>
              <a:t>Question 6(a)</a:t>
            </a:r>
            <a:endParaRPr lang="en-GB" dirty="0"/>
          </a:p>
          <a:p>
            <a:endParaRPr lang="en-GB" dirty="0"/>
          </a:p>
          <a:p>
            <a:endParaRPr lang="en-GB" dirty="0"/>
          </a:p>
        </p:txBody>
      </p:sp>
      <p:sp>
        <p:nvSpPr>
          <p:cNvPr id="3" name="Rectangle 2"/>
          <p:cNvSpPr/>
          <p:nvPr/>
        </p:nvSpPr>
        <p:spPr>
          <a:xfrm>
            <a:off x="593764" y="1537821"/>
            <a:ext cx="7718961" cy="5786199"/>
          </a:xfrm>
          <a:prstGeom prst="rect">
            <a:avLst/>
          </a:prstGeom>
        </p:spPr>
        <p:txBody>
          <a:bodyPr wrap="square">
            <a:spAutoFit/>
          </a:bodyPr>
          <a:lstStyle/>
          <a:p>
            <a:r>
              <a:rPr lang="en-US" sz="2400" dirty="0"/>
              <a:t>This question will always be out of </a:t>
            </a:r>
            <a:r>
              <a:rPr lang="en-US" sz="2400" b="1" i="1" dirty="0"/>
              <a:t>8 marks</a:t>
            </a:r>
            <a:r>
              <a:rPr lang="en-US" sz="2400" dirty="0"/>
              <a:t>; it targets </a:t>
            </a:r>
            <a:r>
              <a:rPr lang="en-US" sz="2400" b="1" i="1" dirty="0"/>
              <a:t>AO1</a:t>
            </a:r>
            <a:r>
              <a:rPr lang="en-GB" sz="2400" b="1" i="1" dirty="0"/>
              <a:t>(a)</a:t>
            </a:r>
            <a:r>
              <a:rPr lang="en-GB" sz="2400" dirty="0"/>
              <a:t>.</a:t>
            </a:r>
          </a:p>
          <a:p>
            <a:r>
              <a:rPr lang="en-US" sz="2400" dirty="0"/>
              <a:t>It will ask candidates to describe </a:t>
            </a:r>
            <a:r>
              <a:rPr lang="en-US" sz="2400" b="1" i="1" dirty="0"/>
              <a:t>two</a:t>
            </a:r>
            <a:r>
              <a:rPr lang="en-US" sz="2400" dirty="0"/>
              <a:t> features of an historic site.</a:t>
            </a:r>
          </a:p>
          <a:p>
            <a:r>
              <a:rPr lang="en-US" sz="2400" dirty="0"/>
              <a:t>The focus of this question is being able to demonstrate detailed and accurate knowledge of the historic site set in its context. </a:t>
            </a:r>
          </a:p>
          <a:p>
            <a:r>
              <a:rPr lang="en-US" sz="2400" dirty="0"/>
              <a:t>Candidates will always need to identify </a:t>
            </a:r>
            <a:r>
              <a:rPr lang="en-US" sz="2400" b="1" i="1" dirty="0"/>
              <a:t>two</a:t>
            </a:r>
            <a:r>
              <a:rPr lang="en-US" sz="2400" dirty="0"/>
              <a:t> </a:t>
            </a:r>
            <a:r>
              <a:rPr lang="en-US" sz="2400" b="1" i="1" u="sng" dirty="0"/>
              <a:t>distinct</a:t>
            </a:r>
            <a:r>
              <a:rPr lang="en-US" sz="2400" b="1" i="1" dirty="0"/>
              <a:t> </a:t>
            </a:r>
            <a:r>
              <a:rPr lang="en-US" sz="2400" dirty="0"/>
              <a:t>features and use their knowledge to provide a detailed and accurate description of the features. </a:t>
            </a:r>
          </a:p>
          <a:p>
            <a:r>
              <a:rPr lang="en-US" sz="2400" dirty="0"/>
              <a:t>The emphasis is purely on description. No analysis of the significance of the given features is required.</a:t>
            </a:r>
          </a:p>
          <a:p>
            <a:endParaRPr lang="en-GB" dirty="0">
              <a:latin typeface="Arial" panose="020B0604020202020204" pitchFamily="34" charset="0"/>
              <a:cs typeface="Arial" panose="020B0604020202020204" pitchFamily="34" charset="0"/>
            </a:endParaRPr>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8478953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35662"/>
            <a:ext cx="8418513" cy="1046163"/>
          </a:xfrm>
        </p:spPr>
        <p:txBody>
          <a:bodyPr>
            <a:normAutofit/>
          </a:bodyPr>
          <a:lstStyle/>
          <a:p>
            <a:r>
              <a:rPr lang="en-GB" b="1" dirty="0"/>
              <a:t>Question 6(a) Mark Scheme</a:t>
            </a:r>
            <a:endParaRPr lang="en-GB" dirty="0"/>
          </a:p>
          <a:p>
            <a:endParaRPr lang="en-GB" dirty="0"/>
          </a:p>
          <a:p>
            <a:endParaRPr lang="en-GB" dirty="0"/>
          </a:p>
        </p:txBody>
      </p:sp>
      <p:sp>
        <p:nvSpPr>
          <p:cNvPr id="3" name="Rectangle 2"/>
          <p:cNvSpPr/>
          <p:nvPr/>
        </p:nvSpPr>
        <p:spPr>
          <a:xfrm>
            <a:off x="481498" y="1388307"/>
            <a:ext cx="7718961" cy="5078313"/>
          </a:xfrm>
          <a:prstGeom prst="rect">
            <a:avLst/>
          </a:prstGeom>
        </p:spPr>
        <p:txBody>
          <a:bodyPr wrap="square">
            <a:spAutoFit/>
          </a:bodyPr>
          <a:lstStyle/>
          <a:p>
            <a:r>
              <a:rPr lang="en-US" sz="2200" dirty="0"/>
              <a:t>AO1(a) 8 marks</a:t>
            </a:r>
          </a:p>
          <a:p>
            <a:r>
              <a:rPr lang="en-US" sz="2200" dirty="0"/>
              <a:t>BAND 3 </a:t>
            </a:r>
          </a:p>
          <a:p>
            <a:r>
              <a:rPr lang="en-US" sz="2200" dirty="0"/>
              <a:t>Offers detailed knowledge to fully describe two main features of the historic site set within its appropriate historical context.</a:t>
            </a:r>
          </a:p>
          <a:p>
            <a:r>
              <a:rPr lang="en-GB" sz="2200" dirty="0"/>
              <a:t>6-8</a:t>
            </a:r>
          </a:p>
          <a:p>
            <a:r>
              <a:rPr lang="en-GB" sz="2200" dirty="0"/>
              <a:t>BAND 2</a:t>
            </a:r>
          </a:p>
          <a:p>
            <a:r>
              <a:rPr lang="en-US" sz="2200" dirty="0"/>
              <a:t>Offers some knowledge to describe two main features of the historic site set </a:t>
            </a:r>
            <a:r>
              <a:rPr lang="en-GB" sz="2200" dirty="0"/>
              <a:t>within its historical context.</a:t>
            </a:r>
          </a:p>
          <a:p>
            <a:r>
              <a:rPr lang="en-GB" sz="2200" dirty="0"/>
              <a:t>3-5</a:t>
            </a:r>
          </a:p>
          <a:p>
            <a:r>
              <a:rPr lang="en-GB" sz="2200" dirty="0"/>
              <a:t>BAND 1</a:t>
            </a:r>
          </a:p>
          <a:p>
            <a:r>
              <a:rPr lang="en-US" sz="2200" dirty="0"/>
              <a:t>Offers a </a:t>
            </a:r>
            <a:r>
              <a:rPr lang="en-US" sz="2200" dirty="0" err="1"/>
              <a:t>generalised</a:t>
            </a:r>
            <a:r>
              <a:rPr lang="en-US" sz="2200" dirty="0"/>
              <a:t> description with limited knowledge of two main features of </a:t>
            </a:r>
            <a:r>
              <a:rPr lang="en-GB" sz="2200" dirty="0"/>
              <a:t>the historic site.</a:t>
            </a:r>
          </a:p>
          <a:p>
            <a:r>
              <a:rPr lang="en-GB" sz="2200" dirty="0"/>
              <a:t>1-2</a:t>
            </a:r>
          </a:p>
          <a:p>
            <a:r>
              <a:rPr lang="en-US" sz="2200" dirty="0"/>
              <a:t>Use 0 for incorrect or irrelevant answers.</a:t>
            </a:r>
            <a:endParaRPr lang="en-GB" sz="22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2460684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77064"/>
            <a:ext cx="8418513" cy="606639"/>
          </a:xfrm>
        </p:spPr>
        <p:txBody>
          <a:bodyPr>
            <a:normAutofit/>
          </a:bodyPr>
          <a:lstStyle/>
          <a:p>
            <a:r>
              <a:rPr lang="en-GB" b="1" dirty="0"/>
              <a:t>Approaches to Question 6(a)</a:t>
            </a:r>
            <a:endParaRPr lang="en-GB" dirty="0"/>
          </a:p>
          <a:p>
            <a:endParaRPr lang="en-GB" dirty="0"/>
          </a:p>
          <a:p>
            <a:endParaRPr lang="en-GB" dirty="0"/>
          </a:p>
        </p:txBody>
      </p:sp>
      <p:sp>
        <p:nvSpPr>
          <p:cNvPr id="3" name="Rectangle 2"/>
          <p:cNvSpPr/>
          <p:nvPr/>
        </p:nvSpPr>
        <p:spPr>
          <a:xfrm>
            <a:off x="593764" y="1578084"/>
            <a:ext cx="7718961" cy="5324535"/>
          </a:xfrm>
          <a:prstGeom prst="rect">
            <a:avLst/>
          </a:prstGeom>
        </p:spPr>
        <p:txBody>
          <a:bodyPr wrap="square">
            <a:spAutoFit/>
          </a:bodyPr>
          <a:lstStyle/>
          <a:p>
            <a:r>
              <a:rPr lang="en-GB" sz="2800" dirty="0">
                <a:cs typeface="Times New Roman"/>
              </a:rPr>
              <a:t>The time allocated to this paper is 75 minutes</a:t>
            </a:r>
          </a:p>
          <a:p>
            <a:r>
              <a:rPr lang="en-GB" sz="2800" dirty="0">
                <a:cs typeface="Times New Roman"/>
              </a:rPr>
              <a:t>Total marks 64, of which 4 are </a:t>
            </a:r>
            <a:r>
              <a:rPr lang="en-GB" sz="2800" dirty="0" err="1">
                <a:cs typeface="Times New Roman"/>
              </a:rPr>
              <a:t>SPaG</a:t>
            </a:r>
            <a:r>
              <a:rPr lang="en-GB" sz="2800" dirty="0">
                <a:cs typeface="Times New Roman"/>
              </a:rPr>
              <a:t>, leaving 60 content marks to be allocated across 75 minutes.</a:t>
            </a:r>
          </a:p>
          <a:p>
            <a:r>
              <a:rPr lang="en-GB" sz="2800" dirty="0">
                <a:cs typeface="Times New Roman"/>
              </a:rPr>
              <a:t>This means that students should be spending a good 10 minutes to this question.</a:t>
            </a:r>
          </a:p>
          <a:p>
            <a:r>
              <a:rPr lang="en-GB" sz="2800" dirty="0">
                <a:cs typeface="Times New Roman"/>
              </a:rPr>
              <a:t>It is purely descriptive, so the more confident they are in their knowledge, the more efficiently they will approach this.</a:t>
            </a:r>
          </a:p>
          <a:p>
            <a:r>
              <a:rPr lang="en-GB" sz="2800" dirty="0">
                <a:cs typeface="Times New Roman"/>
              </a:rPr>
              <a:t>Remember, they will only need to describe two relevant features in their response; any more will not gain additional credit</a:t>
            </a:r>
            <a:endParaRPr lang="en-GB" sz="28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239986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58323"/>
            <a:ext cx="8418513" cy="606639"/>
          </a:xfrm>
        </p:spPr>
        <p:txBody>
          <a:bodyPr>
            <a:normAutofit/>
          </a:bodyPr>
          <a:lstStyle/>
          <a:p>
            <a:r>
              <a:rPr lang="en-GB" b="1" dirty="0"/>
              <a:t>Question 6(b)</a:t>
            </a:r>
            <a:endParaRPr lang="en-GB" dirty="0"/>
          </a:p>
          <a:p>
            <a:endParaRPr lang="en-GB" dirty="0"/>
          </a:p>
          <a:p>
            <a:endParaRPr lang="en-GB" dirty="0"/>
          </a:p>
        </p:txBody>
      </p:sp>
      <p:sp>
        <p:nvSpPr>
          <p:cNvPr id="3" name="Rectangle 2"/>
          <p:cNvSpPr/>
          <p:nvPr/>
        </p:nvSpPr>
        <p:spPr>
          <a:xfrm>
            <a:off x="593764" y="1464962"/>
            <a:ext cx="7718961" cy="5755422"/>
          </a:xfrm>
          <a:prstGeom prst="rect">
            <a:avLst/>
          </a:prstGeom>
        </p:spPr>
        <p:txBody>
          <a:bodyPr wrap="square">
            <a:spAutoFit/>
          </a:bodyPr>
          <a:lstStyle/>
          <a:p>
            <a:r>
              <a:rPr lang="en-US" sz="2400" dirty="0"/>
              <a:t>This question will always be out of </a:t>
            </a:r>
            <a:r>
              <a:rPr lang="en-US" sz="2400" b="1" i="1" dirty="0"/>
              <a:t>12 marks</a:t>
            </a:r>
            <a:r>
              <a:rPr lang="en-US" sz="2400" dirty="0"/>
              <a:t>;</a:t>
            </a:r>
            <a:r>
              <a:rPr lang="en-US" sz="2400" i="1" dirty="0"/>
              <a:t> </a:t>
            </a:r>
            <a:r>
              <a:rPr lang="en-US" sz="2400" dirty="0"/>
              <a:t>it targets </a:t>
            </a:r>
            <a:r>
              <a:rPr lang="en-US" sz="2400" b="1" i="1" dirty="0"/>
              <a:t>AO2</a:t>
            </a:r>
            <a:r>
              <a:rPr lang="en-US" sz="2400" dirty="0"/>
              <a:t>.</a:t>
            </a:r>
          </a:p>
          <a:p>
            <a:r>
              <a:rPr lang="en-US" sz="2400" dirty="0"/>
              <a:t>It will ask candidates to provide a reasoned, well supported explanation and analysis of the way in which the historic site demonstrates continuity and/or change in a particular theme over time. For example how a particular site demonstrates changes in the treatment of patients.</a:t>
            </a:r>
          </a:p>
          <a:p>
            <a:r>
              <a:rPr lang="en-US" sz="2400" dirty="0"/>
              <a:t>Responses need to be set within the relevant historical context. </a:t>
            </a:r>
          </a:p>
          <a:p>
            <a:r>
              <a:rPr lang="en-US" sz="2400" dirty="0"/>
              <a:t>This means demonstrating knowledge of the key characteristics of the period under discussion.</a:t>
            </a:r>
            <a:endParaRPr lang="en-GB" sz="2400" dirty="0"/>
          </a:p>
          <a:p>
            <a:r>
              <a:rPr lang="en-US" sz="2400" dirty="0"/>
              <a:t>The emphasis in this question is on explaining how an historic site demonstrates change over time in a particular theme and period in history. In doing this candidates will</a:t>
            </a:r>
          </a:p>
          <a:p>
            <a:r>
              <a:rPr lang="en-US" sz="2400" dirty="0"/>
              <a:t>demonstrate the significance of the historic site.</a:t>
            </a:r>
            <a:endParaRPr lang="en-GB" sz="24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157568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49268"/>
            <a:ext cx="8418513" cy="606639"/>
          </a:xfrm>
        </p:spPr>
        <p:txBody>
          <a:bodyPr>
            <a:normAutofit/>
          </a:bodyPr>
          <a:lstStyle/>
          <a:p>
            <a:r>
              <a:rPr lang="en-GB" b="1" dirty="0"/>
              <a:t>Question 6(b) Mark Scheme</a:t>
            </a:r>
            <a:endParaRPr lang="en-GB" dirty="0"/>
          </a:p>
          <a:p>
            <a:endParaRPr lang="en-GB" dirty="0"/>
          </a:p>
          <a:p>
            <a:endParaRPr lang="en-GB" dirty="0"/>
          </a:p>
        </p:txBody>
      </p:sp>
      <p:sp>
        <p:nvSpPr>
          <p:cNvPr id="3" name="Rectangle 2"/>
          <p:cNvSpPr/>
          <p:nvPr/>
        </p:nvSpPr>
        <p:spPr>
          <a:xfrm>
            <a:off x="593764" y="1555907"/>
            <a:ext cx="7718961" cy="5570756"/>
          </a:xfrm>
          <a:prstGeom prst="rect">
            <a:avLst/>
          </a:prstGeom>
        </p:spPr>
        <p:txBody>
          <a:bodyPr wrap="square">
            <a:spAutoFit/>
          </a:bodyPr>
          <a:lstStyle/>
          <a:p>
            <a:r>
              <a:rPr lang="en-GB" dirty="0"/>
              <a:t>AO2 12 marks</a:t>
            </a:r>
          </a:p>
          <a:p>
            <a:r>
              <a:rPr lang="en-US" dirty="0"/>
              <a:t>BAND 4 Offers a sophisticated and reasoned explanation and analysis of the historic site and its relationship with historic events and developments. The answer fully addresses the position of the historic site in showing changes in health and medicine set within the appropriate historical context.</a:t>
            </a:r>
          </a:p>
          <a:p>
            <a:r>
              <a:rPr lang="en-GB" dirty="0"/>
              <a:t>10-12</a:t>
            </a:r>
          </a:p>
          <a:p>
            <a:r>
              <a:rPr lang="en-US" dirty="0"/>
              <a:t>BAND 3 Offers a reasoned explanation and analysis of the historic site in showing</a:t>
            </a:r>
          </a:p>
          <a:p>
            <a:r>
              <a:rPr lang="en-US" dirty="0"/>
              <a:t>changes in health and medicine set within the appropriate historical context.</a:t>
            </a:r>
          </a:p>
          <a:p>
            <a:r>
              <a:rPr lang="en-GB" dirty="0"/>
              <a:t>6-8</a:t>
            </a:r>
          </a:p>
          <a:p>
            <a:r>
              <a:rPr lang="en-GB" dirty="0"/>
              <a:t>BAND 2</a:t>
            </a:r>
          </a:p>
          <a:p>
            <a:r>
              <a:rPr lang="en-US" dirty="0"/>
              <a:t>Offers some explanation and analysis of the historic site in showing changes in</a:t>
            </a:r>
          </a:p>
          <a:p>
            <a:r>
              <a:rPr lang="en-US" dirty="0"/>
              <a:t>health and medicine set within the appropriate historical context.</a:t>
            </a:r>
          </a:p>
          <a:p>
            <a:r>
              <a:rPr lang="en-GB" dirty="0"/>
              <a:t>3-5</a:t>
            </a:r>
          </a:p>
          <a:p>
            <a:r>
              <a:rPr lang="en-GB" dirty="0"/>
              <a:t>BAND 1</a:t>
            </a:r>
          </a:p>
          <a:p>
            <a:r>
              <a:rPr lang="en-US" dirty="0"/>
              <a:t>Offers a </a:t>
            </a:r>
            <a:r>
              <a:rPr lang="en-US" dirty="0" err="1"/>
              <a:t>generalised</a:t>
            </a:r>
            <a:r>
              <a:rPr lang="en-US" dirty="0"/>
              <a:t> explanation and analysis of the historic site with limited</a:t>
            </a:r>
          </a:p>
          <a:p>
            <a:r>
              <a:rPr lang="en-US" dirty="0"/>
              <a:t>reference to changes in health and medicine.</a:t>
            </a:r>
          </a:p>
          <a:p>
            <a:r>
              <a:rPr lang="en-GB" dirty="0"/>
              <a:t>1-2</a:t>
            </a:r>
          </a:p>
          <a:p>
            <a:r>
              <a:rPr lang="en-US" dirty="0"/>
              <a:t>Use 0 for incorrect or irrelevant answers.</a:t>
            </a:r>
            <a:endParaRPr lang="en-GB"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479148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77064"/>
            <a:ext cx="8418513" cy="606639"/>
          </a:xfrm>
        </p:spPr>
        <p:txBody>
          <a:bodyPr>
            <a:normAutofit/>
          </a:bodyPr>
          <a:lstStyle/>
          <a:p>
            <a:r>
              <a:rPr lang="en-GB" b="1" dirty="0"/>
              <a:t>Approaches to Question 6(b)</a:t>
            </a:r>
            <a:endParaRPr lang="en-GB" dirty="0"/>
          </a:p>
          <a:p>
            <a:endParaRPr lang="en-GB" dirty="0"/>
          </a:p>
          <a:p>
            <a:endParaRPr lang="en-GB" dirty="0"/>
          </a:p>
        </p:txBody>
      </p:sp>
      <p:sp>
        <p:nvSpPr>
          <p:cNvPr id="3" name="Rectangle 2"/>
          <p:cNvSpPr/>
          <p:nvPr/>
        </p:nvSpPr>
        <p:spPr>
          <a:xfrm>
            <a:off x="593764" y="1583703"/>
            <a:ext cx="7718961" cy="5755422"/>
          </a:xfrm>
          <a:prstGeom prst="rect">
            <a:avLst/>
          </a:prstGeom>
        </p:spPr>
        <p:txBody>
          <a:bodyPr wrap="square">
            <a:spAutoFit/>
          </a:bodyPr>
          <a:lstStyle/>
          <a:p>
            <a:r>
              <a:rPr lang="en-GB" sz="2800" dirty="0">
                <a:cs typeface="Times New Roman"/>
              </a:rPr>
              <a:t>The time allocated to this paper is 75 minutes</a:t>
            </a:r>
          </a:p>
          <a:p>
            <a:r>
              <a:rPr lang="en-GB" sz="2800" dirty="0">
                <a:cs typeface="Times New Roman"/>
              </a:rPr>
              <a:t>Total marks 64, of which 4 are </a:t>
            </a:r>
            <a:r>
              <a:rPr lang="en-GB" sz="2800" dirty="0" err="1">
                <a:cs typeface="Times New Roman"/>
              </a:rPr>
              <a:t>SPaG</a:t>
            </a:r>
            <a:r>
              <a:rPr lang="en-GB" sz="2800" dirty="0">
                <a:cs typeface="Times New Roman"/>
              </a:rPr>
              <a:t>, leaving 60 content marks to be allocated across 75 minutes.</a:t>
            </a:r>
          </a:p>
          <a:p>
            <a:r>
              <a:rPr lang="en-GB" sz="2800" dirty="0">
                <a:cs typeface="Times New Roman"/>
              </a:rPr>
              <a:t>This means that students should be spending a good 15 minutes to this question.</a:t>
            </a:r>
          </a:p>
          <a:p>
            <a:r>
              <a:rPr lang="en-GB" sz="2800" dirty="0">
                <a:cs typeface="Times New Roman"/>
              </a:rPr>
              <a:t>As it is often the last question they tackle, they must ensure that they leave sufficient time.</a:t>
            </a:r>
          </a:p>
          <a:p>
            <a:endParaRPr lang="en-GB" sz="2800" dirty="0">
              <a:cs typeface="Times New Roman"/>
            </a:endParaRPr>
          </a:p>
          <a:p>
            <a:r>
              <a:rPr lang="en-GB" sz="2800" dirty="0">
                <a:cs typeface="Times New Roman"/>
              </a:rPr>
              <a:t>In fact, some centres advise </a:t>
            </a:r>
            <a:r>
              <a:rPr lang="en-GB" sz="2800">
                <a:cs typeface="Times New Roman"/>
              </a:rPr>
              <a:t>candidates to </a:t>
            </a:r>
            <a:r>
              <a:rPr lang="en-GB" sz="2800" dirty="0">
                <a:cs typeface="Times New Roman"/>
              </a:rPr>
              <a:t>tackle question 6(a) and 6(b) first, as they carry a high tariff.</a:t>
            </a:r>
          </a:p>
          <a:p>
            <a:endParaRPr lang="en-GB" sz="28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5277224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82797"/>
            <a:ext cx="8418513" cy="616065"/>
          </a:xfrm>
        </p:spPr>
        <p:txBody>
          <a:bodyPr>
            <a:normAutofit/>
          </a:bodyPr>
          <a:lstStyle/>
          <a:p>
            <a:r>
              <a:rPr lang="en-GB" b="1" dirty="0"/>
              <a:t>OER responses (1)</a:t>
            </a:r>
            <a:endParaRPr lang="en-GB" dirty="0"/>
          </a:p>
          <a:p>
            <a:endParaRPr lang="en-GB" dirty="0"/>
          </a:p>
          <a:p>
            <a:endParaRPr lang="en-GB" dirty="0"/>
          </a:p>
        </p:txBody>
      </p:sp>
      <p:sp>
        <p:nvSpPr>
          <p:cNvPr id="3" name="Rectangle 2"/>
          <p:cNvSpPr/>
          <p:nvPr/>
        </p:nvSpPr>
        <p:spPr>
          <a:xfrm>
            <a:off x="593764" y="1493244"/>
            <a:ext cx="7718961" cy="1446550"/>
          </a:xfrm>
          <a:prstGeom prst="rect">
            <a:avLst/>
          </a:prstGeom>
        </p:spPr>
        <p:txBody>
          <a:bodyPr wrap="square">
            <a:spAutoFit/>
          </a:bodyPr>
          <a:lstStyle/>
          <a:p>
            <a:r>
              <a:rPr lang="en-US" sz="2400" dirty="0">
                <a:cs typeface="Arial" panose="020B0604020202020204" pitchFamily="34" charset="0"/>
              </a:rPr>
              <a:t>Scale and</a:t>
            </a:r>
          </a:p>
          <a:p>
            <a:pPr marL="342900" indent="-34290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B7DB6458-B981-4E22-A05A-808BF11304C5}"/>
              </a:ext>
            </a:extLst>
          </p:cNvPr>
          <p:cNvPicPr>
            <a:picLocks noChangeAspect="1"/>
          </p:cNvPicPr>
          <p:nvPr/>
        </p:nvPicPr>
        <p:blipFill>
          <a:blip r:embed="rId2"/>
          <a:stretch>
            <a:fillRect/>
          </a:stretch>
        </p:blipFill>
        <p:spPr>
          <a:xfrm>
            <a:off x="0" y="94269"/>
            <a:ext cx="9144000" cy="6872140"/>
          </a:xfrm>
          <a:prstGeom prst="rect">
            <a:avLst/>
          </a:prstGeom>
        </p:spPr>
      </p:pic>
      <p:sp>
        <p:nvSpPr>
          <p:cNvPr id="5" name="TextBox 4">
            <a:extLst>
              <a:ext uri="{FF2B5EF4-FFF2-40B4-BE49-F238E27FC236}">
                <a16:creationId xmlns:a16="http://schemas.microsoft.com/office/drawing/2014/main" id="{466B6FF3-5230-436F-AE22-485A7268C209}"/>
              </a:ext>
            </a:extLst>
          </p:cNvPr>
          <p:cNvSpPr txBox="1"/>
          <p:nvPr/>
        </p:nvSpPr>
        <p:spPr>
          <a:xfrm>
            <a:off x="1036949" y="5470883"/>
            <a:ext cx="7051250" cy="923330"/>
          </a:xfrm>
          <a:prstGeom prst="rect">
            <a:avLst/>
          </a:prstGeom>
          <a:noFill/>
        </p:spPr>
        <p:txBody>
          <a:bodyPr wrap="square" rtlCol="0">
            <a:spAutoFit/>
          </a:bodyPr>
          <a:lstStyle/>
          <a:p>
            <a:r>
              <a:rPr lang="en-GB" dirty="0"/>
              <a:t>Provides clear and accurate knowledge to fully describe two features set in context, (in this case, the nature of the disease &amp; attempts to contain the disease). Both clearly &amp; accurately described in detail.</a:t>
            </a:r>
          </a:p>
        </p:txBody>
      </p:sp>
    </p:spTree>
    <p:extLst>
      <p:ext uri="{BB962C8B-B14F-4D97-AF65-F5344CB8AC3E}">
        <p14:creationId xmlns:p14="http://schemas.microsoft.com/office/powerpoint/2010/main" val="2985712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931453"/>
            <a:ext cx="8418513" cy="1046163"/>
          </a:xfrm>
        </p:spPr>
        <p:txBody>
          <a:bodyPr>
            <a:normAutofit/>
          </a:bodyPr>
          <a:lstStyle/>
          <a:p>
            <a:r>
              <a:rPr lang="en-GB" b="1" dirty="0"/>
              <a:t>The Specification</a:t>
            </a:r>
            <a:endParaRPr lang="en-GB" dirty="0"/>
          </a:p>
          <a:p>
            <a:endParaRPr lang="en-GB" dirty="0"/>
          </a:p>
          <a:p>
            <a:endParaRPr lang="en-GB" dirty="0"/>
          </a:p>
        </p:txBody>
      </p:sp>
      <p:sp>
        <p:nvSpPr>
          <p:cNvPr id="3" name="Rectangle 2"/>
          <p:cNvSpPr/>
          <p:nvPr/>
        </p:nvSpPr>
        <p:spPr>
          <a:xfrm>
            <a:off x="593766" y="1567656"/>
            <a:ext cx="7718961" cy="5570756"/>
          </a:xfrm>
          <a:prstGeom prst="rect">
            <a:avLst/>
          </a:prstGeom>
        </p:spPr>
        <p:txBody>
          <a:bodyPr wrap="square">
            <a:spAutoFit/>
          </a:bodyPr>
          <a:lstStyle/>
          <a:p>
            <a:r>
              <a:rPr lang="en-US" sz="3200" dirty="0"/>
              <a:t>In studying the named historic site, learners should consider the </a:t>
            </a:r>
            <a:r>
              <a:rPr lang="en-US" sz="3200" b="1" i="1" dirty="0"/>
              <a:t>key historic features </a:t>
            </a:r>
            <a:r>
              <a:rPr lang="en-US" sz="3200" dirty="0"/>
              <a:t>of the historic site, the </a:t>
            </a:r>
            <a:r>
              <a:rPr lang="en-US" sz="3200" b="1" i="1" dirty="0"/>
              <a:t>significance of the historic site on a local, regional and national level</a:t>
            </a:r>
            <a:r>
              <a:rPr lang="en-US" sz="3200" dirty="0"/>
              <a:t>, and how the historic site contributes to a </a:t>
            </a:r>
            <a:r>
              <a:rPr lang="en-US" sz="3200" b="1" i="1" dirty="0"/>
              <a:t>wider understanding of changes </a:t>
            </a:r>
            <a:r>
              <a:rPr lang="en-US" sz="3200" dirty="0"/>
              <a:t>in </a:t>
            </a:r>
            <a:r>
              <a:rPr lang="en-US" sz="3200" i="1" dirty="0"/>
              <a:t>health and medicine in Britain</a:t>
            </a:r>
            <a:r>
              <a:rPr lang="en-US" sz="3200" dirty="0"/>
              <a:t>, c.500 to the </a:t>
            </a:r>
            <a:r>
              <a:rPr lang="en-GB" sz="3200" dirty="0"/>
              <a:t>present day.</a:t>
            </a:r>
            <a:endParaRPr lang="en-GB" sz="3200" dirty="0">
              <a:ea typeface="Calibri"/>
              <a:cs typeface="Times New Roman"/>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41879007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82797"/>
            <a:ext cx="8418513" cy="616065"/>
          </a:xfrm>
        </p:spPr>
        <p:txBody>
          <a:bodyPr>
            <a:normAutofit/>
          </a:bodyPr>
          <a:lstStyle/>
          <a:p>
            <a:r>
              <a:rPr lang="en-GB" b="1" dirty="0"/>
              <a:t>OER responses (2)</a:t>
            </a:r>
            <a:endParaRPr lang="en-GB" dirty="0"/>
          </a:p>
          <a:p>
            <a:endParaRPr lang="en-GB" dirty="0"/>
          </a:p>
          <a:p>
            <a:endParaRPr lang="en-GB" dirty="0"/>
          </a:p>
          <a:p>
            <a:endParaRPr lang="en-GB" dirty="0"/>
          </a:p>
        </p:txBody>
      </p:sp>
      <p:sp>
        <p:nvSpPr>
          <p:cNvPr id="3" name="Rectangle 2"/>
          <p:cNvSpPr/>
          <p:nvPr/>
        </p:nvSpPr>
        <p:spPr>
          <a:xfrm>
            <a:off x="593764" y="1493244"/>
            <a:ext cx="7718961" cy="1446550"/>
          </a:xfrm>
          <a:prstGeom prst="rect">
            <a:avLst/>
          </a:prstGeom>
        </p:spPr>
        <p:txBody>
          <a:bodyPr wrap="square">
            <a:spAutoFit/>
          </a:bodyPr>
          <a:lstStyle/>
          <a:p>
            <a:r>
              <a:rPr lang="en-US" sz="2400" dirty="0">
                <a:cs typeface="Arial" panose="020B0604020202020204" pitchFamily="34" charset="0"/>
              </a:rPr>
              <a:t>Scale</a:t>
            </a:r>
          </a:p>
          <a:p>
            <a:pPr marL="342900" indent="-34290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5" name="Picture 4">
            <a:extLst>
              <a:ext uri="{FF2B5EF4-FFF2-40B4-BE49-F238E27FC236}">
                <a16:creationId xmlns:a16="http://schemas.microsoft.com/office/drawing/2014/main" id="{90B1CB79-F2FB-4EA8-ACF1-A7EA71BCF051}"/>
              </a:ext>
            </a:extLst>
          </p:cNvPr>
          <p:cNvPicPr>
            <a:picLocks noChangeAspect="1"/>
          </p:cNvPicPr>
          <p:nvPr/>
        </p:nvPicPr>
        <p:blipFill>
          <a:blip r:embed="rId2"/>
          <a:stretch>
            <a:fillRect/>
          </a:stretch>
        </p:blipFill>
        <p:spPr>
          <a:xfrm>
            <a:off x="0" y="208823"/>
            <a:ext cx="9144000" cy="6440354"/>
          </a:xfrm>
          <a:prstGeom prst="rect">
            <a:avLst/>
          </a:prstGeom>
        </p:spPr>
      </p:pic>
    </p:spTree>
    <p:extLst>
      <p:ext uri="{BB962C8B-B14F-4D97-AF65-F5344CB8AC3E}">
        <p14:creationId xmlns:p14="http://schemas.microsoft.com/office/powerpoint/2010/main" val="8633582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82797"/>
            <a:ext cx="8418513" cy="616065"/>
          </a:xfrm>
        </p:spPr>
        <p:txBody>
          <a:bodyPr>
            <a:normAutofit/>
          </a:bodyPr>
          <a:lstStyle/>
          <a:p>
            <a:r>
              <a:rPr lang="en-GB" b="1" dirty="0"/>
              <a:t>OER responses (2)</a:t>
            </a:r>
            <a:endParaRPr lang="en-GB" dirty="0"/>
          </a:p>
          <a:p>
            <a:endParaRPr lang="en-GB" dirty="0"/>
          </a:p>
          <a:p>
            <a:endParaRPr lang="en-GB" dirty="0"/>
          </a:p>
          <a:p>
            <a:endParaRPr lang="en-GB" dirty="0"/>
          </a:p>
        </p:txBody>
      </p:sp>
      <p:sp>
        <p:nvSpPr>
          <p:cNvPr id="3" name="Rectangle 2"/>
          <p:cNvSpPr/>
          <p:nvPr/>
        </p:nvSpPr>
        <p:spPr>
          <a:xfrm>
            <a:off x="593764" y="1493244"/>
            <a:ext cx="7718961" cy="1446550"/>
          </a:xfrm>
          <a:prstGeom prst="rect">
            <a:avLst/>
          </a:prstGeom>
        </p:spPr>
        <p:txBody>
          <a:bodyPr wrap="square">
            <a:spAutoFit/>
          </a:bodyPr>
          <a:lstStyle/>
          <a:p>
            <a:r>
              <a:rPr lang="en-US" sz="2400" dirty="0">
                <a:cs typeface="Arial" panose="020B0604020202020204" pitchFamily="34" charset="0"/>
              </a:rPr>
              <a:t>Scale</a:t>
            </a:r>
          </a:p>
          <a:p>
            <a:pPr marL="342900" indent="-34290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C95906BA-78A1-44B6-BB5E-6AA269FD01CB}"/>
              </a:ext>
            </a:extLst>
          </p:cNvPr>
          <p:cNvPicPr>
            <a:picLocks noChangeAspect="1"/>
          </p:cNvPicPr>
          <p:nvPr/>
        </p:nvPicPr>
        <p:blipFill>
          <a:blip r:embed="rId2"/>
          <a:stretch>
            <a:fillRect/>
          </a:stretch>
        </p:blipFill>
        <p:spPr>
          <a:xfrm>
            <a:off x="0" y="129736"/>
            <a:ext cx="9144000" cy="6447697"/>
          </a:xfrm>
          <a:prstGeom prst="rect">
            <a:avLst/>
          </a:prstGeom>
        </p:spPr>
      </p:pic>
      <p:sp>
        <p:nvSpPr>
          <p:cNvPr id="5" name="TextBox 4">
            <a:extLst>
              <a:ext uri="{FF2B5EF4-FFF2-40B4-BE49-F238E27FC236}">
                <a16:creationId xmlns:a16="http://schemas.microsoft.com/office/drawing/2014/main" id="{7B028E2D-3D32-4657-9C46-7CB08BB2C8AA}"/>
              </a:ext>
            </a:extLst>
          </p:cNvPr>
          <p:cNvSpPr txBox="1"/>
          <p:nvPr/>
        </p:nvSpPr>
        <p:spPr>
          <a:xfrm>
            <a:off x="1649691" y="3391291"/>
            <a:ext cx="6014301" cy="2031325"/>
          </a:xfrm>
          <a:prstGeom prst="rect">
            <a:avLst/>
          </a:prstGeom>
          <a:noFill/>
        </p:spPr>
        <p:txBody>
          <a:bodyPr wrap="square" rtlCol="0">
            <a:spAutoFit/>
          </a:bodyPr>
          <a:lstStyle/>
          <a:p>
            <a:r>
              <a:rPr lang="en-GB" dirty="0"/>
              <a:t>This is a very strong response The candidate offers a well-reasoned explanation with relevant supporting detail.  </a:t>
            </a:r>
          </a:p>
          <a:p>
            <a:r>
              <a:rPr lang="en-GB" dirty="0"/>
              <a:t>There is a clear attempt to consider how attitudes towards the prevention of disease changed (with the first three points clearly linked to the development of medicine)</a:t>
            </a:r>
          </a:p>
          <a:p>
            <a:r>
              <a:rPr lang="en-GB" dirty="0"/>
              <a:t>The final two points, although valid, failed to clearly make</a:t>
            </a:r>
          </a:p>
          <a:p>
            <a:r>
              <a:rPr lang="en-GB" dirty="0"/>
              <a:t>this connection, hence 10/12</a:t>
            </a:r>
          </a:p>
        </p:txBody>
      </p:sp>
    </p:spTree>
    <p:extLst>
      <p:ext uri="{BB962C8B-B14F-4D97-AF65-F5344CB8AC3E}">
        <p14:creationId xmlns:p14="http://schemas.microsoft.com/office/powerpoint/2010/main" val="78208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7" y="845090"/>
            <a:ext cx="8418513" cy="625491"/>
          </a:xfrm>
        </p:spPr>
        <p:txBody>
          <a:bodyPr>
            <a:normAutofit/>
          </a:bodyPr>
          <a:lstStyle/>
          <a:p>
            <a:r>
              <a:rPr lang="en-GB" b="1" dirty="0"/>
              <a:t>Useful resources: general</a:t>
            </a:r>
            <a:endParaRPr lang="en-GB" dirty="0"/>
          </a:p>
          <a:p>
            <a:endParaRPr lang="en-GB" dirty="0"/>
          </a:p>
          <a:p>
            <a:endParaRPr lang="en-GB" dirty="0"/>
          </a:p>
          <a:p>
            <a:endParaRPr lang="en-GB" dirty="0"/>
          </a:p>
        </p:txBody>
      </p:sp>
      <p:sp>
        <p:nvSpPr>
          <p:cNvPr id="3" name="Rectangle 2"/>
          <p:cNvSpPr/>
          <p:nvPr/>
        </p:nvSpPr>
        <p:spPr>
          <a:xfrm>
            <a:off x="593762" y="1363526"/>
            <a:ext cx="7718961" cy="6186309"/>
          </a:xfrm>
          <a:prstGeom prst="rect">
            <a:avLst/>
          </a:prstGeom>
        </p:spPr>
        <p:txBody>
          <a:bodyPr wrap="square">
            <a:spAutoFit/>
          </a:bodyPr>
          <a:lstStyle/>
          <a:p>
            <a:r>
              <a:rPr lang="en-US" sz="2000" dirty="0"/>
              <a:t>History website: </a:t>
            </a:r>
            <a:r>
              <a:rPr lang="en-GB" sz="2000" dirty="0">
                <a:hlinkClick r:id="rId2"/>
              </a:rPr>
              <a:t>https://www.eduqas.co.uk/qualifications/history-gcse/#tab_overview</a:t>
            </a:r>
            <a:endParaRPr lang="en-US" sz="2000" dirty="0"/>
          </a:p>
          <a:p>
            <a:r>
              <a:rPr lang="en-US" sz="2000" dirty="0"/>
              <a:t>The Guidance for Teaching booklet </a:t>
            </a:r>
            <a:r>
              <a:rPr lang="en-GB" sz="2000" dirty="0">
                <a:hlinkClick r:id="rId3"/>
              </a:rPr>
              <a:t>https://www.eduqas.co.uk/media/ysvp4vlr/eduqas-gcse-history-guidance-for-teaching.pdf</a:t>
            </a:r>
            <a:endParaRPr lang="en-GB" sz="2000" dirty="0"/>
          </a:p>
          <a:p>
            <a:r>
              <a:rPr lang="en-GB" sz="2000" dirty="0"/>
              <a:t>The On line Exam Review (OER) </a:t>
            </a:r>
            <a:r>
              <a:rPr lang="en-GB" sz="2000" dirty="0">
                <a:hlinkClick r:id="rId4"/>
              </a:rPr>
              <a:t>https://oer.eduqas.co.uk/Pages/ProjectByArgs.aspx?subId=34&amp;lvlId=2 </a:t>
            </a:r>
            <a:r>
              <a:rPr lang="en-GB" sz="2000" dirty="0"/>
              <a:t> contains examples of candidate responses with examiners’ comments</a:t>
            </a:r>
          </a:p>
          <a:p>
            <a:r>
              <a:rPr lang="en-GB" sz="2000" dirty="0"/>
              <a:t>Digital Resources: </a:t>
            </a:r>
            <a:r>
              <a:rPr lang="en-GB" sz="2000" dirty="0">
                <a:hlinkClick r:id="rId5"/>
              </a:rPr>
              <a:t>https://resources.eduqas.co.uk/Pages/ResourceByArgs.aspx?subId=17&amp;lvlId=2</a:t>
            </a:r>
            <a:endParaRPr lang="en-GB" sz="2000" dirty="0"/>
          </a:p>
          <a:p>
            <a:r>
              <a:rPr lang="en-GB" sz="2000" dirty="0"/>
              <a:t>File sharing (not endorsed): </a:t>
            </a:r>
            <a:r>
              <a:rPr lang="en-GB" sz="2000" dirty="0">
                <a:hlinkClick r:id="rId6"/>
              </a:rPr>
              <a:t>https://www.eduqas.co.uk/media/psbpltnh/file-sharing-for-gcse-history.pdf</a:t>
            </a:r>
            <a:endParaRPr lang="en-GB" sz="2000" dirty="0"/>
          </a:p>
          <a:p>
            <a:r>
              <a:rPr lang="en-GB" sz="2000" dirty="0"/>
              <a:t>Endorsed book:</a:t>
            </a:r>
          </a:p>
          <a:p>
            <a:r>
              <a:rPr lang="en-US" sz="2000" dirty="0">
                <a:solidFill>
                  <a:srgbClr val="E65000"/>
                </a:solidFill>
                <a:hlinkClick r:id="rId7"/>
              </a:rPr>
              <a:t>My Revision Notes: WJEC Eduqas GCSE (9-1) History</a:t>
            </a:r>
            <a:r>
              <a:rPr lang="en-US" sz="2000" dirty="0"/>
              <a:t> ISBN </a:t>
            </a:r>
            <a:r>
              <a:rPr lang="en-GB" sz="2000" dirty="0"/>
              <a:t>9781510403826 contains a succinct and useful summary of the key information on each topic</a:t>
            </a:r>
          </a:p>
          <a:p>
            <a:endParaRPr lang="en-US" sz="2200" dirty="0"/>
          </a:p>
          <a:p>
            <a:endParaRPr lang="en-GB" sz="1600" dirty="0"/>
          </a:p>
        </p:txBody>
      </p:sp>
      <p:graphicFrame>
        <p:nvGraphicFramePr>
          <p:cNvPr id="5" name="Table 4">
            <a:extLst>
              <a:ext uri="{FF2B5EF4-FFF2-40B4-BE49-F238E27FC236}">
                <a16:creationId xmlns:a16="http://schemas.microsoft.com/office/drawing/2014/main" id="{D45CD73A-F9A9-45D8-9DF7-E0B9CB8033E9}"/>
              </a:ext>
            </a:extLst>
          </p:cNvPr>
          <p:cNvGraphicFramePr>
            <a:graphicFrameLocks noGrp="1"/>
          </p:cNvGraphicFramePr>
          <p:nvPr/>
        </p:nvGraphicFramePr>
        <p:xfrm>
          <a:off x="831275" y="7165781"/>
          <a:ext cx="6193536" cy="605894"/>
        </p:xfrm>
        <a:graphic>
          <a:graphicData uri="http://schemas.openxmlformats.org/drawingml/2006/table">
            <a:tbl>
              <a:tblPr/>
              <a:tblGrid>
                <a:gridCol w="4962217">
                  <a:extLst>
                    <a:ext uri="{9D8B030D-6E8A-4147-A177-3AD203B41FA5}">
                      <a16:colId xmlns:a16="http://schemas.microsoft.com/office/drawing/2014/main" val="1195170638"/>
                    </a:ext>
                  </a:extLst>
                </a:gridCol>
                <a:gridCol w="1231319">
                  <a:extLst>
                    <a:ext uri="{9D8B030D-6E8A-4147-A177-3AD203B41FA5}">
                      <a16:colId xmlns:a16="http://schemas.microsoft.com/office/drawing/2014/main" val="809189712"/>
                    </a:ext>
                  </a:extLst>
                </a:gridCol>
              </a:tblGrid>
              <a:tr h="605894">
                <a:tc>
                  <a:txBody>
                    <a:bodyPr/>
                    <a:lstStyle/>
                    <a:p>
                      <a:pPr algn="l"/>
                      <a:endParaRPr lang="en-US"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tc>
                  <a:txBody>
                    <a:bodyPr/>
                    <a:lstStyle/>
                    <a:p>
                      <a:pPr algn="l"/>
                      <a:endParaRPr lang="en-GB"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extLst>
                  <a:ext uri="{0D108BD9-81ED-4DB2-BD59-A6C34878D82A}">
                    <a16:rowId xmlns:a16="http://schemas.microsoft.com/office/drawing/2014/main" val="901051693"/>
                  </a:ext>
                </a:extLst>
              </a:tr>
            </a:tbl>
          </a:graphicData>
        </a:graphic>
      </p:graphicFrame>
    </p:spTree>
    <p:extLst>
      <p:ext uri="{BB962C8B-B14F-4D97-AF65-F5344CB8AC3E}">
        <p14:creationId xmlns:p14="http://schemas.microsoft.com/office/powerpoint/2010/main" val="365203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7" y="845090"/>
            <a:ext cx="8418513" cy="625491"/>
          </a:xfrm>
        </p:spPr>
        <p:txBody>
          <a:bodyPr>
            <a:normAutofit/>
          </a:bodyPr>
          <a:lstStyle/>
          <a:p>
            <a:r>
              <a:rPr lang="en-GB" b="1" dirty="0"/>
              <a:t>Useful resources: Health &amp; Medicine</a:t>
            </a:r>
            <a:endParaRPr lang="en-GB" dirty="0"/>
          </a:p>
          <a:p>
            <a:endParaRPr lang="en-GB" dirty="0"/>
          </a:p>
          <a:p>
            <a:endParaRPr lang="en-GB" dirty="0"/>
          </a:p>
          <a:p>
            <a:endParaRPr lang="en-GB" dirty="0"/>
          </a:p>
        </p:txBody>
      </p:sp>
      <p:sp>
        <p:nvSpPr>
          <p:cNvPr id="3" name="Rectangle 2"/>
          <p:cNvSpPr/>
          <p:nvPr/>
        </p:nvSpPr>
        <p:spPr>
          <a:xfrm>
            <a:off x="593762" y="1363526"/>
            <a:ext cx="7718961" cy="4832092"/>
          </a:xfrm>
          <a:prstGeom prst="rect">
            <a:avLst/>
          </a:prstGeom>
        </p:spPr>
        <p:txBody>
          <a:bodyPr wrap="square">
            <a:spAutoFit/>
          </a:bodyPr>
          <a:lstStyle/>
          <a:p>
            <a:endParaRPr lang="en-US" sz="2000" dirty="0">
              <a:latin typeface="+mj-lt"/>
              <a:cs typeface="Arial" panose="020B0604020202020204" pitchFamily="34" charset="0"/>
            </a:endParaRPr>
          </a:p>
          <a:p>
            <a:r>
              <a:rPr lang="en-US" sz="2400" dirty="0">
                <a:latin typeface="+mj-lt"/>
                <a:cs typeface="Arial" panose="020B0604020202020204" pitchFamily="34" charset="0"/>
              </a:rPr>
              <a:t>Health &amp; Medicine resource: </a:t>
            </a:r>
            <a:r>
              <a:rPr lang="en-GB" sz="2400" dirty="0">
                <a:hlinkClick r:id="rId2"/>
              </a:rPr>
              <a:t>https://resources.eduqas.co.uk/Pages/ResourceSingle.aspx?rIid=760</a:t>
            </a:r>
            <a:endParaRPr lang="en-US" sz="2400" dirty="0">
              <a:latin typeface="+mj-lt"/>
              <a:cs typeface="Arial" panose="020B0604020202020204" pitchFamily="34" charset="0"/>
            </a:endParaRPr>
          </a:p>
          <a:p>
            <a:endParaRPr lang="en-US" sz="2400" dirty="0">
              <a:latin typeface="+mj-lt"/>
              <a:cs typeface="Arial" panose="020B0604020202020204" pitchFamily="34" charset="0"/>
            </a:endParaRPr>
          </a:p>
          <a:p>
            <a:r>
              <a:rPr lang="en-US" sz="2400" dirty="0">
                <a:latin typeface="+mj-lt"/>
                <a:cs typeface="Arial" panose="020B0604020202020204" pitchFamily="34" charset="0"/>
              </a:rPr>
              <a:t>Endorsed Books:</a:t>
            </a:r>
          </a:p>
          <a:p>
            <a:r>
              <a:rPr lang="en-US" sz="2400" dirty="0">
                <a:solidFill>
                  <a:srgbClr val="E65000"/>
                </a:solidFill>
                <a:latin typeface="+mj-lt"/>
                <a:hlinkClick r:id="rId3"/>
              </a:rPr>
              <a:t>WJEC Eduqas GCSE History: Changes in Health and Medicine, c500 to the present day</a:t>
            </a:r>
            <a:endParaRPr lang="en-US" sz="2400" dirty="0">
              <a:latin typeface="+mj-lt"/>
            </a:endParaRPr>
          </a:p>
          <a:p>
            <a:r>
              <a:rPr lang="en-GB" sz="2400" dirty="0">
                <a:latin typeface="+mj-lt"/>
              </a:rPr>
              <a:t>ISBN 9781471868177 has an excellent chapter on the</a:t>
            </a:r>
            <a:r>
              <a:rPr lang="en-US" sz="2400" kern="1100" spc="-30" dirty="0">
                <a:latin typeface="+mj-lt"/>
                <a:cs typeface="Gotham Rounded Book"/>
              </a:rPr>
              <a:t> The British sector of the Western Front, 1914-1918 and the treatment and care of the wounded</a:t>
            </a:r>
            <a:r>
              <a:rPr lang="en-GB" sz="2400" dirty="0">
                <a:latin typeface="+mj-lt"/>
              </a:rPr>
              <a:t>   </a:t>
            </a:r>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graphicFrame>
        <p:nvGraphicFramePr>
          <p:cNvPr id="5" name="Table 4">
            <a:extLst>
              <a:ext uri="{FF2B5EF4-FFF2-40B4-BE49-F238E27FC236}">
                <a16:creationId xmlns:a16="http://schemas.microsoft.com/office/drawing/2014/main" id="{D45CD73A-F9A9-45D8-9DF7-E0B9CB8033E9}"/>
              </a:ext>
            </a:extLst>
          </p:cNvPr>
          <p:cNvGraphicFramePr>
            <a:graphicFrameLocks noGrp="1"/>
          </p:cNvGraphicFramePr>
          <p:nvPr/>
        </p:nvGraphicFramePr>
        <p:xfrm>
          <a:off x="831275" y="7165781"/>
          <a:ext cx="6193536" cy="605894"/>
        </p:xfrm>
        <a:graphic>
          <a:graphicData uri="http://schemas.openxmlformats.org/drawingml/2006/table">
            <a:tbl>
              <a:tblPr/>
              <a:tblGrid>
                <a:gridCol w="4962217">
                  <a:extLst>
                    <a:ext uri="{9D8B030D-6E8A-4147-A177-3AD203B41FA5}">
                      <a16:colId xmlns:a16="http://schemas.microsoft.com/office/drawing/2014/main" val="1195170638"/>
                    </a:ext>
                  </a:extLst>
                </a:gridCol>
                <a:gridCol w="1231319">
                  <a:extLst>
                    <a:ext uri="{9D8B030D-6E8A-4147-A177-3AD203B41FA5}">
                      <a16:colId xmlns:a16="http://schemas.microsoft.com/office/drawing/2014/main" val="809189712"/>
                    </a:ext>
                  </a:extLst>
                </a:gridCol>
              </a:tblGrid>
              <a:tr h="605894">
                <a:tc>
                  <a:txBody>
                    <a:bodyPr/>
                    <a:lstStyle/>
                    <a:p>
                      <a:pPr algn="l"/>
                      <a:endParaRPr lang="en-US"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tc>
                  <a:txBody>
                    <a:bodyPr/>
                    <a:lstStyle/>
                    <a:p>
                      <a:pPr algn="l"/>
                      <a:endParaRPr lang="en-GB"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extLst>
                  <a:ext uri="{0D108BD9-81ED-4DB2-BD59-A6C34878D82A}">
                    <a16:rowId xmlns:a16="http://schemas.microsoft.com/office/drawing/2014/main" val="901051693"/>
                  </a:ext>
                </a:extLst>
              </a:tr>
            </a:tbl>
          </a:graphicData>
        </a:graphic>
      </p:graphicFrame>
    </p:spTree>
    <p:extLst>
      <p:ext uri="{BB962C8B-B14F-4D97-AF65-F5344CB8AC3E}">
        <p14:creationId xmlns:p14="http://schemas.microsoft.com/office/powerpoint/2010/main" val="4100614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7" y="845090"/>
            <a:ext cx="8418513" cy="625491"/>
          </a:xfrm>
        </p:spPr>
        <p:txBody>
          <a:bodyPr>
            <a:normAutofit/>
          </a:bodyPr>
          <a:lstStyle/>
          <a:p>
            <a:r>
              <a:rPr lang="en-GB" b="1" dirty="0"/>
              <a:t>Useful resources: Crime &amp; Punishment</a:t>
            </a:r>
            <a:endParaRPr lang="en-GB" dirty="0"/>
          </a:p>
          <a:p>
            <a:endParaRPr lang="en-GB" dirty="0"/>
          </a:p>
          <a:p>
            <a:endParaRPr lang="en-GB" dirty="0"/>
          </a:p>
          <a:p>
            <a:endParaRPr lang="en-GB" dirty="0"/>
          </a:p>
        </p:txBody>
      </p:sp>
      <p:graphicFrame>
        <p:nvGraphicFramePr>
          <p:cNvPr id="5" name="Table 4">
            <a:extLst>
              <a:ext uri="{FF2B5EF4-FFF2-40B4-BE49-F238E27FC236}">
                <a16:creationId xmlns:a16="http://schemas.microsoft.com/office/drawing/2014/main" id="{D45CD73A-F9A9-45D8-9DF7-E0B9CB8033E9}"/>
              </a:ext>
            </a:extLst>
          </p:cNvPr>
          <p:cNvGraphicFramePr>
            <a:graphicFrameLocks noGrp="1"/>
          </p:cNvGraphicFramePr>
          <p:nvPr/>
        </p:nvGraphicFramePr>
        <p:xfrm>
          <a:off x="831275" y="7165781"/>
          <a:ext cx="6193536" cy="605894"/>
        </p:xfrm>
        <a:graphic>
          <a:graphicData uri="http://schemas.openxmlformats.org/drawingml/2006/table">
            <a:tbl>
              <a:tblPr/>
              <a:tblGrid>
                <a:gridCol w="4962217">
                  <a:extLst>
                    <a:ext uri="{9D8B030D-6E8A-4147-A177-3AD203B41FA5}">
                      <a16:colId xmlns:a16="http://schemas.microsoft.com/office/drawing/2014/main" val="1195170638"/>
                    </a:ext>
                  </a:extLst>
                </a:gridCol>
                <a:gridCol w="1231319">
                  <a:extLst>
                    <a:ext uri="{9D8B030D-6E8A-4147-A177-3AD203B41FA5}">
                      <a16:colId xmlns:a16="http://schemas.microsoft.com/office/drawing/2014/main" val="809189712"/>
                    </a:ext>
                  </a:extLst>
                </a:gridCol>
              </a:tblGrid>
              <a:tr h="605894">
                <a:tc>
                  <a:txBody>
                    <a:bodyPr/>
                    <a:lstStyle/>
                    <a:p>
                      <a:pPr algn="l"/>
                      <a:endParaRPr lang="en-US"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tc>
                  <a:txBody>
                    <a:bodyPr/>
                    <a:lstStyle/>
                    <a:p>
                      <a:pPr algn="l"/>
                      <a:endParaRPr lang="en-GB"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extLst>
                  <a:ext uri="{0D108BD9-81ED-4DB2-BD59-A6C34878D82A}">
                    <a16:rowId xmlns:a16="http://schemas.microsoft.com/office/drawing/2014/main" val="901051693"/>
                  </a:ext>
                </a:extLst>
              </a:tr>
            </a:tbl>
          </a:graphicData>
        </a:graphic>
      </p:graphicFrame>
      <p:sp>
        <p:nvSpPr>
          <p:cNvPr id="6" name="TextBox 5">
            <a:extLst>
              <a:ext uri="{FF2B5EF4-FFF2-40B4-BE49-F238E27FC236}">
                <a16:creationId xmlns:a16="http://schemas.microsoft.com/office/drawing/2014/main" id="{B0A375E5-832F-44C9-8BFC-274C630867DF}"/>
              </a:ext>
            </a:extLst>
          </p:cNvPr>
          <p:cNvSpPr txBox="1"/>
          <p:nvPr/>
        </p:nvSpPr>
        <p:spPr>
          <a:xfrm>
            <a:off x="925543" y="1762813"/>
            <a:ext cx="6776155" cy="2677656"/>
          </a:xfrm>
          <a:prstGeom prst="rect">
            <a:avLst/>
          </a:prstGeom>
          <a:noFill/>
        </p:spPr>
        <p:txBody>
          <a:bodyPr wrap="square" rtlCol="0">
            <a:spAutoFit/>
          </a:bodyPr>
          <a:lstStyle/>
          <a:p>
            <a:r>
              <a:rPr lang="en-GB" sz="2400" dirty="0"/>
              <a:t>Crime &amp; Punishment resource:</a:t>
            </a:r>
          </a:p>
          <a:p>
            <a:r>
              <a:rPr lang="en-GB" sz="2400" dirty="0">
                <a:hlinkClick r:id="rId2"/>
              </a:rPr>
              <a:t>https://resources.eduqas.co.uk/Pages/ResourceSingle.aspx?rIid=981</a:t>
            </a:r>
            <a:endParaRPr lang="en-GB" sz="2400" dirty="0"/>
          </a:p>
          <a:p>
            <a:endParaRPr lang="en-GB" sz="2400" dirty="0"/>
          </a:p>
          <a:p>
            <a:r>
              <a:rPr lang="en-GB" sz="2400" dirty="0"/>
              <a:t>Botany Bay:</a:t>
            </a:r>
          </a:p>
          <a:p>
            <a:r>
              <a:rPr lang="en-GB" sz="2400" dirty="0">
                <a:hlinkClick r:id="rId3"/>
              </a:rPr>
              <a:t>https://resources.eduqas.co.uk/Pages/ResourceSingle.aspx?rIid=1277</a:t>
            </a:r>
            <a:endParaRPr lang="en-GB" sz="2400" dirty="0"/>
          </a:p>
        </p:txBody>
      </p:sp>
    </p:spTree>
    <p:extLst>
      <p:ext uri="{BB962C8B-B14F-4D97-AF65-F5344CB8AC3E}">
        <p14:creationId xmlns:p14="http://schemas.microsoft.com/office/powerpoint/2010/main" val="27340243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7" y="845090"/>
            <a:ext cx="8418513" cy="625491"/>
          </a:xfrm>
        </p:spPr>
        <p:txBody>
          <a:bodyPr>
            <a:normAutofit/>
          </a:bodyPr>
          <a:lstStyle/>
          <a:p>
            <a:r>
              <a:rPr lang="en-GB" b="1" dirty="0"/>
              <a:t>Useful resources: Development of Warfare</a:t>
            </a:r>
            <a:endParaRPr lang="en-GB" dirty="0"/>
          </a:p>
          <a:p>
            <a:endParaRPr lang="en-GB" dirty="0"/>
          </a:p>
          <a:p>
            <a:endParaRPr lang="en-GB" dirty="0"/>
          </a:p>
          <a:p>
            <a:endParaRPr lang="en-GB" dirty="0"/>
          </a:p>
        </p:txBody>
      </p:sp>
      <p:sp>
        <p:nvSpPr>
          <p:cNvPr id="3" name="Rectangle 2"/>
          <p:cNvSpPr/>
          <p:nvPr/>
        </p:nvSpPr>
        <p:spPr>
          <a:xfrm>
            <a:off x="593762" y="1363526"/>
            <a:ext cx="7718961" cy="3016210"/>
          </a:xfrm>
          <a:prstGeom prst="rect">
            <a:avLst/>
          </a:prstGeom>
        </p:spPr>
        <p:txBody>
          <a:bodyPr wrap="square">
            <a:spAutoFit/>
          </a:bodyPr>
          <a:lstStyle/>
          <a:p>
            <a:endParaRPr lang="en-US" sz="2200" dirty="0">
              <a:latin typeface="+mj-lt"/>
              <a:cs typeface="Arial" panose="020B0604020202020204" pitchFamily="34" charset="0"/>
            </a:endParaRPr>
          </a:p>
          <a:p>
            <a:r>
              <a:rPr lang="en-US" sz="2400" dirty="0">
                <a:latin typeface="+mj-lt"/>
                <a:cs typeface="Arial" panose="020B0604020202020204" pitchFamily="34" charset="0"/>
              </a:rPr>
              <a:t>Development of Warfare resource: </a:t>
            </a:r>
            <a:r>
              <a:rPr lang="en-GB" sz="2400" dirty="0">
                <a:hlinkClick r:id="rId2"/>
              </a:rPr>
              <a:t>https://resources.eduqas.co.uk/Pages/ResourceSingle.aspx?rIid=893</a:t>
            </a:r>
            <a:endParaRPr lang="en-US" sz="2400" dirty="0">
              <a:latin typeface="+mj-lt"/>
              <a:cs typeface="Arial" panose="020B0604020202020204" pitchFamily="34" charset="0"/>
            </a:endParaRPr>
          </a:p>
          <a:p>
            <a:endParaRPr lang="en-US" sz="2400" dirty="0">
              <a:latin typeface="+mj-lt"/>
              <a:cs typeface="Arial" panose="020B0604020202020204" pitchFamily="34" charset="0"/>
            </a:endParaRPr>
          </a:p>
          <a:p>
            <a:r>
              <a:rPr lang="en-US" sz="2400" dirty="0">
                <a:latin typeface="+mj-lt"/>
                <a:cs typeface="Arial" panose="020B0604020202020204" pitchFamily="34" charset="0"/>
              </a:rPr>
              <a:t>The Development of Kenilworth Castle:</a:t>
            </a:r>
          </a:p>
          <a:p>
            <a:r>
              <a:rPr lang="en-GB" sz="2400" dirty="0">
                <a:hlinkClick r:id="rId3"/>
              </a:rPr>
              <a:t>https://resources.eduqas.co.uk/Pages/ResourceSingle.aspx?rIid=1278</a:t>
            </a:r>
            <a:endParaRPr lang="en-GB" sz="2400" dirty="0"/>
          </a:p>
        </p:txBody>
      </p:sp>
      <p:graphicFrame>
        <p:nvGraphicFramePr>
          <p:cNvPr id="5" name="Table 4">
            <a:extLst>
              <a:ext uri="{FF2B5EF4-FFF2-40B4-BE49-F238E27FC236}">
                <a16:creationId xmlns:a16="http://schemas.microsoft.com/office/drawing/2014/main" id="{D45CD73A-F9A9-45D8-9DF7-E0B9CB8033E9}"/>
              </a:ext>
            </a:extLst>
          </p:cNvPr>
          <p:cNvGraphicFramePr>
            <a:graphicFrameLocks noGrp="1"/>
          </p:cNvGraphicFramePr>
          <p:nvPr/>
        </p:nvGraphicFramePr>
        <p:xfrm>
          <a:off x="831275" y="7165781"/>
          <a:ext cx="6193536" cy="605894"/>
        </p:xfrm>
        <a:graphic>
          <a:graphicData uri="http://schemas.openxmlformats.org/drawingml/2006/table">
            <a:tbl>
              <a:tblPr/>
              <a:tblGrid>
                <a:gridCol w="4962217">
                  <a:extLst>
                    <a:ext uri="{9D8B030D-6E8A-4147-A177-3AD203B41FA5}">
                      <a16:colId xmlns:a16="http://schemas.microsoft.com/office/drawing/2014/main" val="1195170638"/>
                    </a:ext>
                  </a:extLst>
                </a:gridCol>
                <a:gridCol w="1231319">
                  <a:extLst>
                    <a:ext uri="{9D8B030D-6E8A-4147-A177-3AD203B41FA5}">
                      <a16:colId xmlns:a16="http://schemas.microsoft.com/office/drawing/2014/main" val="809189712"/>
                    </a:ext>
                  </a:extLst>
                </a:gridCol>
              </a:tblGrid>
              <a:tr h="605894">
                <a:tc>
                  <a:txBody>
                    <a:bodyPr/>
                    <a:lstStyle/>
                    <a:p>
                      <a:pPr algn="l"/>
                      <a:endParaRPr lang="en-US"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tc>
                  <a:txBody>
                    <a:bodyPr/>
                    <a:lstStyle/>
                    <a:p>
                      <a:pPr algn="l"/>
                      <a:endParaRPr lang="en-GB"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extLst>
                  <a:ext uri="{0D108BD9-81ED-4DB2-BD59-A6C34878D82A}">
                    <a16:rowId xmlns:a16="http://schemas.microsoft.com/office/drawing/2014/main" val="901051693"/>
                  </a:ext>
                </a:extLst>
              </a:tr>
            </a:tbl>
          </a:graphicData>
        </a:graphic>
      </p:graphicFrame>
    </p:spTree>
    <p:extLst>
      <p:ext uri="{BB962C8B-B14F-4D97-AF65-F5344CB8AC3E}">
        <p14:creationId xmlns:p14="http://schemas.microsoft.com/office/powerpoint/2010/main" val="26060879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131725" y="953478"/>
            <a:ext cx="8418513" cy="941310"/>
          </a:xfrm>
        </p:spPr>
        <p:txBody>
          <a:bodyPr>
            <a:normAutofit fontScale="70000" lnSpcReduction="20000"/>
          </a:bodyPr>
          <a:lstStyle/>
          <a:p>
            <a:r>
              <a:rPr lang="en-GB" sz="4600" b="1" dirty="0"/>
              <a:t>Useful resources: Changes in Entertainment &amp; Leisure</a:t>
            </a:r>
            <a:endParaRPr lang="en-GB" sz="4600" dirty="0"/>
          </a:p>
          <a:p>
            <a:endParaRPr lang="en-GB" dirty="0"/>
          </a:p>
          <a:p>
            <a:endParaRPr lang="en-GB" dirty="0"/>
          </a:p>
          <a:p>
            <a:endParaRPr lang="en-GB" dirty="0"/>
          </a:p>
        </p:txBody>
      </p:sp>
      <p:sp>
        <p:nvSpPr>
          <p:cNvPr id="3" name="Rectangle 2"/>
          <p:cNvSpPr/>
          <p:nvPr/>
        </p:nvSpPr>
        <p:spPr>
          <a:xfrm>
            <a:off x="593762" y="1792446"/>
            <a:ext cx="7718961" cy="3170099"/>
          </a:xfrm>
          <a:prstGeom prst="rect">
            <a:avLst/>
          </a:prstGeom>
        </p:spPr>
        <p:txBody>
          <a:bodyPr wrap="square">
            <a:spAutoFit/>
          </a:bodyPr>
          <a:lstStyle/>
          <a:p>
            <a:endParaRPr lang="en-GB" sz="1600" dirty="0">
              <a:hlinkClick r:id="rId2"/>
            </a:endParaRPr>
          </a:p>
          <a:p>
            <a:r>
              <a:rPr lang="en-GB" sz="2400" dirty="0"/>
              <a:t>Entertainment &amp; Leisure Resource: </a:t>
            </a:r>
            <a:r>
              <a:rPr lang="en-GB" sz="2400" dirty="0">
                <a:hlinkClick r:id="rId3"/>
              </a:rPr>
              <a:t>https://resources.eduqas.co.uk/Pages/ResourceSingle.aspx?rIid=805</a:t>
            </a:r>
            <a:endParaRPr lang="en-GB" sz="2400" dirty="0"/>
          </a:p>
          <a:p>
            <a:endParaRPr lang="en-GB" sz="2400" dirty="0"/>
          </a:p>
          <a:p>
            <a:r>
              <a:rPr lang="en-GB" sz="2400" dirty="0"/>
              <a:t>Development of Wembley Stadium: </a:t>
            </a:r>
          </a:p>
          <a:p>
            <a:r>
              <a:rPr lang="en-GB" sz="2400" dirty="0">
                <a:hlinkClick r:id="rId2"/>
              </a:rPr>
              <a:t>https://resources.eduqas.co.uk/Pages/ResourceSingle.aspx?rIid=1279</a:t>
            </a:r>
            <a:endParaRPr lang="en-GB" sz="2400" dirty="0"/>
          </a:p>
          <a:p>
            <a:endParaRPr lang="en-GB" sz="1600" dirty="0"/>
          </a:p>
        </p:txBody>
      </p:sp>
      <p:graphicFrame>
        <p:nvGraphicFramePr>
          <p:cNvPr id="5" name="Table 4">
            <a:extLst>
              <a:ext uri="{FF2B5EF4-FFF2-40B4-BE49-F238E27FC236}">
                <a16:creationId xmlns:a16="http://schemas.microsoft.com/office/drawing/2014/main" id="{D45CD73A-F9A9-45D8-9DF7-E0B9CB8033E9}"/>
              </a:ext>
            </a:extLst>
          </p:cNvPr>
          <p:cNvGraphicFramePr>
            <a:graphicFrameLocks noGrp="1"/>
          </p:cNvGraphicFramePr>
          <p:nvPr/>
        </p:nvGraphicFramePr>
        <p:xfrm>
          <a:off x="831275" y="7165781"/>
          <a:ext cx="6193536" cy="605894"/>
        </p:xfrm>
        <a:graphic>
          <a:graphicData uri="http://schemas.openxmlformats.org/drawingml/2006/table">
            <a:tbl>
              <a:tblPr/>
              <a:tblGrid>
                <a:gridCol w="4962217">
                  <a:extLst>
                    <a:ext uri="{9D8B030D-6E8A-4147-A177-3AD203B41FA5}">
                      <a16:colId xmlns:a16="http://schemas.microsoft.com/office/drawing/2014/main" val="1195170638"/>
                    </a:ext>
                  </a:extLst>
                </a:gridCol>
                <a:gridCol w="1231319">
                  <a:extLst>
                    <a:ext uri="{9D8B030D-6E8A-4147-A177-3AD203B41FA5}">
                      <a16:colId xmlns:a16="http://schemas.microsoft.com/office/drawing/2014/main" val="809189712"/>
                    </a:ext>
                  </a:extLst>
                </a:gridCol>
              </a:tblGrid>
              <a:tr h="605894">
                <a:tc>
                  <a:txBody>
                    <a:bodyPr/>
                    <a:lstStyle/>
                    <a:p>
                      <a:pPr algn="l"/>
                      <a:endParaRPr lang="en-US"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tc>
                  <a:txBody>
                    <a:bodyPr/>
                    <a:lstStyle/>
                    <a:p>
                      <a:pPr algn="l"/>
                      <a:endParaRPr lang="en-GB"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extLst>
                  <a:ext uri="{0D108BD9-81ED-4DB2-BD59-A6C34878D82A}">
                    <a16:rowId xmlns:a16="http://schemas.microsoft.com/office/drawing/2014/main" val="901051693"/>
                  </a:ext>
                </a:extLst>
              </a:tr>
            </a:tbl>
          </a:graphicData>
        </a:graphic>
      </p:graphicFrame>
    </p:spTree>
    <p:extLst>
      <p:ext uri="{BB962C8B-B14F-4D97-AF65-F5344CB8AC3E}">
        <p14:creationId xmlns:p14="http://schemas.microsoft.com/office/powerpoint/2010/main" val="3486798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7" y="845090"/>
            <a:ext cx="8418513" cy="625491"/>
          </a:xfrm>
        </p:spPr>
        <p:txBody>
          <a:bodyPr>
            <a:normAutofit/>
          </a:bodyPr>
          <a:lstStyle/>
          <a:p>
            <a:r>
              <a:rPr lang="en-GB" b="1" dirty="0"/>
              <a:t>Any questions?</a:t>
            </a:r>
            <a:endParaRPr lang="en-GB" dirty="0"/>
          </a:p>
          <a:p>
            <a:endParaRPr lang="en-GB" dirty="0"/>
          </a:p>
          <a:p>
            <a:endParaRPr lang="en-GB" dirty="0"/>
          </a:p>
          <a:p>
            <a:endParaRPr lang="en-GB" dirty="0"/>
          </a:p>
        </p:txBody>
      </p:sp>
      <p:sp>
        <p:nvSpPr>
          <p:cNvPr id="3" name="Rectangle 2"/>
          <p:cNvSpPr/>
          <p:nvPr/>
        </p:nvSpPr>
        <p:spPr>
          <a:xfrm>
            <a:off x="593762" y="1578969"/>
            <a:ext cx="7718961" cy="1785104"/>
          </a:xfrm>
          <a:prstGeom prst="rect">
            <a:avLst/>
          </a:prstGeom>
        </p:spPr>
        <p:txBody>
          <a:bodyPr wrap="square">
            <a:spAutoFit/>
          </a:bodyPr>
          <a:lstStyle/>
          <a:p>
            <a:r>
              <a:rPr lang="en-US" sz="2200" dirty="0">
                <a:latin typeface="+mj-lt"/>
                <a:cs typeface="Arial" panose="020B0604020202020204" pitchFamily="34" charset="0"/>
              </a:rPr>
              <a:t>I’ll do my best today, but any I can’t address, email me or the subject team we’ll ensure that we get a response </a:t>
            </a:r>
            <a:r>
              <a:rPr lang="en-US" sz="2200">
                <a:latin typeface="+mj-lt"/>
                <a:cs typeface="Arial" panose="020B0604020202020204" pitchFamily="34" charset="0"/>
              </a:rPr>
              <a:t>to you as </a:t>
            </a:r>
            <a:r>
              <a:rPr lang="en-US" sz="2200" dirty="0">
                <a:latin typeface="+mj-lt"/>
                <a:cs typeface="Arial" panose="020B0604020202020204" pitchFamily="34" charset="0"/>
              </a:rPr>
              <a:t>soon as possible.</a:t>
            </a:r>
          </a:p>
          <a:p>
            <a:endParaRPr lang="en-US" sz="2200" dirty="0">
              <a:latin typeface="+mj-lt"/>
              <a:cs typeface="Arial" panose="020B0604020202020204" pitchFamily="34" charset="0"/>
            </a:endParaRPr>
          </a:p>
          <a:p>
            <a:r>
              <a:rPr lang="en-US" sz="2200" dirty="0">
                <a:latin typeface="+mj-lt"/>
                <a:cs typeface="Arial" panose="020B0604020202020204" pitchFamily="34" charset="0"/>
              </a:rPr>
              <a:t>Thank you &amp; stay safe</a:t>
            </a:r>
            <a:endParaRPr lang="en-GB" sz="1600" dirty="0"/>
          </a:p>
        </p:txBody>
      </p:sp>
      <p:graphicFrame>
        <p:nvGraphicFramePr>
          <p:cNvPr id="5" name="Table 4">
            <a:extLst>
              <a:ext uri="{FF2B5EF4-FFF2-40B4-BE49-F238E27FC236}">
                <a16:creationId xmlns:a16="http://schemas.microsoft.com/office/drawing/2014/main" id="{D45CD73A-F9A9-45D8-9DF7-E0B9CB8033E9}"/>
              </a:ext>
            </a:extLst>
          </p:cNvPr>
          <p:cNvGraphicFramePr>
            <a:graphicFrameLocks noGrp="1"/>
          </p:cNvGraphicFramePr>
          <p:nvPr/>
        </p:nvGraphicFramePr>
        <p:xfrm>
          <a:off x="831275" y="7165781"/>
          <a:ext cx="6193536" cy="605894"/>
        </p:xfrm>
        <a:graphic>
          <a:graphicData uri="http://schemas.openxmlformats.org/drawingml/2006/table">
            <a:tbl>
              <a:tblPr/>
              <a:tblGrid>
                <a:gridCol w="4962217">
                  <a:extLst>
                    <a:ext uri="{9D8B030D-6E8A-4147-A177-3AD203B41FA5}">
                      <a16:colId xmlns:a16="http://schemas.microsoft.com/office/drawing/2014/main" val="1195170638"/>
                    </a:ext>
                  </a:extLst>
                </a:gridCol>
                <a:gridCol w="1231319">
                  <a:extLst>
                    <a:ext uri="{9D8B030D-6E8A-4147-A177-3AD203B41FA5}">
                      <a16:colId xmlns:a16="http://schemas.microsoft.com/office/drawing/2014/main" val="809189712"/>
                    </a:ext>
                  </a:extLst>
                </a:gridCol>
              </a:tblGrid>
              <a:tr h="605894">
                <a:tc>
                  <a:txBody>
                    <a:bodyPr/>
                    <a:lstStyle/>
                    <a:p>
                      <a:pPr algn="l"/>
                      <a:endParaRPr lang="en-US"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tc>
                  <a:txBody>
                    <a:bodyPr/>
                    <a:lstStyle/>
                    <a:p>
                      <a:pPr algn="l"/>
                      <a:endParaRPr lang="en-GB" b="0" dirty="0">
                        <a:effectLst/>
                        <a:latin typeface="Montserrat"/>
                      </a:endParaRPr>
                    </a:p>
                  </a:txBody>
                  <a:tcPr marL="114300" marR="114300" marT="114300" marB="114300" anchor="ctr">
                    <a:lnL w="7620" cap="flat" cmpd="sng" algn="ctr">
                      <a:solidFill>
                        <a:srgbClr val="FFFFFF"/>
                      </a:solidFill>
                      <a:prstDash val="solid"/>
                      <a:round/>
                      <a:headEnd type="none" w="med" len="med"/>
                      <a:tailEnd type="none" w="med" len="med"/>
                    </a:lnL>
                    <a:lnR w="7620" cap="flat" cmpd="sng" algn="ctr">
                      <a:solidFill>
                        <a:srgbClr val="FFFFFF"/>
                      </a:solidFill>
                      <a:prstDash val="solid"/>
                      <a:round/>
                      <a:headEnd type="none" w="med" len="med"/>
                      <a:tailEnd type="none" w="med" len="med"/>
                    </a:lnR>
                    <a:lnT w="7620" cap="flat" cmpd="sng" algn="ctr">
                      <a:solidFill>
                        <a:srgbClr val="FFFFFF"/>
                      </a:solidFill>
                      <a:prstDash val="solid"/>
                      <a:round/>
                      <a:headEnd type="none" w="med" len="med"/>
                      <a:tailEnd type="none" w="med" len="med"/>
                    </a:lnT>
                    <a:lnB w="7620" cap="flat" cmpd="sng" algn="ctr">
                      <a:solidFill>
                        <a:srgbClr val="C7CFD1"/>
                      </a:solidFill>
                      <a:prstDash val="solid"/>
                      <a:round/>
                      <a:headEnd type="none" w="med" len="med"/>
                      <a:tailEnd type="none" w="med" len="med"/>
                    </a:lnB>
                  </a:tcPr>
                </a:tc>
                <a:extLst>
                  <a:ext uri="{0D108BD9-81ED-4DB2-BD59-A6C34878D82A}">
                    <a16:rowId xmlns:a16="http://schemas.microsoft.com/office/drawing/2014/main" val="901051693"/>
                  </a:ext>
                </a:extLst>
              </a:tr>
            </a:tbl>
          </a:graphicData>
        </a:graphic>
      </p:graphicFrame>
    </p:spTree>
    <p:extLst>
      <p:ext uri="{BB962C8B-B14F-4D97-AF65-F5344CB8AC3E}">
        <p14:creationId xmlns:p14="http://schemas.microsoft.com/office/powerpoint/2010/main" val="326795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225408" y="468215"/>
            <a:ext cx="8247743" cy="4832092"/>
          </a:xfrm>
          <a:prstGeom prst="rect">
            <a:avLst/>
          </a:prstGeom>
          <a:noFill/>
        </p:spPr>
        <p:txBody>
          <a:bodyPr wrap="square" rtlCol="0">
            <a:spAutoFit/>
          </a:bodyPr>
          <a:lstStyle/>
          <a:p>
            <a:pPr fontAlgn="base">
              <a:spcBef>
                <a:spcPct val="0"/>
              </a:spcBef>
              <a:spcAft>
                <a:spcPct val="0"/>
              </a:spcAft>
            </a:pPr>
            <a:r>
              <a:rPr lang="en-GB" sz="4400" dirty="0">
                <a:solidFill>
                  <a:schemeClr val="bg1"/>
                </a:solidFill>
                <a:ea typeface="ＭＳ Ｐゴシック" pitchFamily="1" charset="-128"/>
              </a:rPr>
              <a:t>Dave Jones (Regional Representative)</a:t>
            </a:r>
          </a:p>
          <a:p>
            <a:pPr fontAlgn="base">
              <a:spcBef>
                <a:spcPct val="0"/>
              </a:spcBef>
              <a:spcAft>
                <a:spcPct val="0"/>
              </a:spcAft>
            </a:pPr>
            <a:r>
              <a:rPr lang="en-GB" sz="4400" dirty="0">
                <a:solidFill>
                  <a:prstClr val="black"/>
                </a:solidFill>
                <a:ea typeface="ＭＳ Ｐゴシック" pitchFamily="1" charset="-128"/>
                <a:hlinkClick r:id="rId4"/>
              </a:rPr>
              <a:t>davidr.jones@wjec.co.uk</a:t>
            </a:r>
            <a:endParaRPr lang="en-GB" sz="4400" dirty="0">
              <a:solidFill>
                <a:prstClr val="black"/>
              </a:solidFill>
              <a:ea typeface="ＭＳ Ｐゴシック" pitchFamily="1" charset="-128"/>
            </a:endParaRPr>
          </a:p>
          <a:p>
            <a:pPr fontAlgn="base">
              <a:spcBef>
                <a:spcPct val="0"/>
              </a:spcBef>
              <a:spcAft>
                <a:spcPct val="0"/>
              </a:spcAft>
            </a:pPr>
            <a:endParaRPr lang="en-GB" sz="4400" dirty="0">
              <a:solidFill>
                <a:prstClr val="black"/>
              </a:solidFill>
              <a:ea typeface="ＭＳ Ｐゴシック" pitchFamily="1" charset="-128"/>
            </a:endParaRPr>
          </a:p>
          <a:p>
            <a:pPr fontAlgn="base">
              <a:spcBef>
                <a:spcPct val="0"/>
              </a:spcBef>
              <a:spcAft>
                <a:spcPct val="0"/>
              </a:spcAft>
            </a:pPr>
            <a:r>
              <a:rPr lang="en-GB" sz="4400" dirty="0">
                <a:solidFill>
                  <a:schemeClr val="bg1"/>
                </a:solidFill>
                <a:ea typeface="ＭＳ Ｐゴシック" pitchFamily="1" charset="-128"/>
              </a:rPr>
              <a:t>Eduqas GCSE History team:</a:t>
            </a:r>
          </a:p>
          <a:p>
            <a:pPr fontAlgn="base">
              <a:spcBef>
                <a:spcPct val="0"/>
              </a:spcBef>
              <a:spcAft>
                <a:spcPct val="0"/>
              </a:spcAft>
            </a:pPr>
            <a:r>
              <a:rPr lang="en-GB" sz="4400" dirty="0">
                <a:solidFill>
                  <a:schemeClr val="bg1"/>
                </a:solidFill>
                <a:ea typeface="ＭＳ Ｐゴシック" pitchFamily="1" charset="-128"/>
              </a:rPr>
              <a:t>GCSEHistory@eduqas.co.uk</a:t>
            </a:r>
          </a:p>
          <a:p>
            <a:pPr fontAlgn="base">
              <a:spcBef>
                <a:spcPct val="0"/>
              </a:spcBef>
              <a:spcAft>
                <a:spcPct val="0"/>
              </a:spcAft>
            </a:pPr>
            <a:endParaRPr lang="en-GB" sz="4400" dirty="0">
              <a:solidFill>
                <a:prstClr val="black"/>
              </a:solidFill>
              <a:ea typeface="ＭＳ Ｐゴシック" pitchFamily="1" charset="-128"/>
            </a:endParaRPr>
          </a:p>
        </p:txBody>
      </p:sp>
      <p:pic>
        <p:nvPicPr>
          <p:cNvPr id="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461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58211"/>
            <a:ext cx="8418513" cy="1046163"/>
          </a:xfrm>
        </p:spPr>
        <p:txBody>
          <a:bodyPr>
            <a:normAutofit/>
          </a:bodyPr>
          <a:lstStyle/>
          <a:p>
            <a:r>
              <a:rPr lang="en-GB" b="1" dirty="0"/>
              <a:t>The Specification</a:t>
            </a:r>
            <a:endParaRPr lang="en-GB" dirty="0"/>
          </a:p>
        </p:txBody>
      </p:sp>
      <p:sp>
        <p:nvSpPr>
          <p:cNvPr id="3" name="Rectangle 2"/>
          <p:cNvSpPr/>
          <p:nvPr/>
        </p:nvSpPr>
        <p:spPr>
          <a:xfrm>
            <a:off x="593764" y="2181400"/>
            <a:ext cx="7718961" cy="1508105"/>
          </a:xfrm>
          <a:prstGeom prst="rect">
            <a:avLst/>
          </a:prstGeom>
        </p:spPr>
        <p:txBody>
          <a:bodyPr wrap="square">
            <a:spAutoFit/>
          </a:bodyPr>
          <a:lstStyle/>
          <a:p>
            <a:endParaRPr lang="en-GB" sz="2800" dirty="0">
              <a:cs typeface="Arial" panose="020B0604020202020204" pitchFamily="34" charset="0"/>
            </a:endParaRPr>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A718CC08-DCA0-4C73-9563-C015DB21791D}"/>
              </a:ext>
            </a:extLst>
          </p:cNvPr>
          <p:cNvPicPr/>
          <p:nvPr/>
        </p:nvPicPr>
        <p:blipFill rotWithShape="1">
          <a:blip r:embed="rId2"/>
          <a:srcRect l="10026" t="-473" r="10395" b="473"/>
          <a:stretch/>
        </p:blipFill>
        <p:spPr bwMode="auto">
          <a:xfrm>
            <a:off x="593764" y="1668544"/>
            <a:ext cx="8068738" cy="48925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3821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58211"/>
            <a:ext cx="8418513" cy="1046163"/>
          </a:xfrm>
        </p:spPr>
        <p:txBody>
          <a:bodyPr>
            <a:normAutofit/>
          </a:bodyPr>
          <a:lstStyle/>
          <a:p>
            <a:r>
              <a:rPr lang="en-GB" b="1" dirty="0"/>
              <a:t>The Specification</a:t>
            </a:r>
            <a:endParaRPr lang="en-GB" dirty="0"/>
          </a:p>
          <a:p>
            <a:endParaRPr lang="en-GB" dirty="0"/>
          </a:p>
          <a:p>
            <a:endParaRPr lang="en-GB" dirty="0"/>
          </a:p>
          <a:p>
            <a:endParaRPr lang="en-GB" dirty="0"/>
          </a:p>
        </p:txBody>
      </p:sp>
      <p:sp>
        <p:nvSpPr>
          <p:cNvPr id="3" name="Rectangle 2"/>
          <p:cNvSpPr/>
          <p:nvPr/>
        </p:nvSpPr>
        <p:spPr>
          <a:xfrm>
            <a:off x="593764" y="2181400"/>
            <a:ext cx="7718961" cy="1508105"/>
          </a:xfrm>
          <a:prstGeom prst="rect">
            <a:avLst/>
          </a:prstGeom>
        </p:spPr>
        <p:txBody>
          <a:bodyPr wrap="square">
            <a:spAutoFit/>
          </a:bodyPr>
          <a:lstStyle/>
          <a:p>
            <a:endParaRPr lang="en-GB" sz="2800" dirty="0">
              <a:cs typeface="Arial" panose="020B0604020202020204" pitchFamily="34" charset="0"/>
            </a:endParaRPr>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009A63BC-125A-4602-B95C-2C03C58734F6}"/>
              </a:ext>
            </a:extLst>
          </p:cNvPr>
          <p:cNvPicPr/>
          <p:nvPr/>
        </p:nvPicPr>
        <p:blipFill rotWithShape="1">
          <a:blip r:embed="rId2"/>
          <a:srcRect l="10064" t="2147" r="10193" b="-2147"/>
          <a:stretch/>
        </p:blipFill>
        <p:spPr bwMode="auto">
          <a:xfrm>
            <a:off x="481498" y="1545996"/>
            <a:ext cx="8418512" cy="531200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9750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368300" y="931453"/>
            <a:ext cx="8418513" cy="1046163"/>
          </a:xfrm>
        </p:spPr>
        <p:txBody>
          <a:bodyPr>
            <a:normAutofit/>
          </a:bodyPr>
          <a:lstStyle/>
          <a:p>
            <a:r>
              <a:rPr lang="en-GB" b="1" dirty="0"/>
              <a:t>Required content</a:t>
            </a:r>
            <a:endParaRPr lang="en-GB" dirty="0"/>
          </a:p>
          <a:p>
            <a:endParaRPr lang="en-GB" dirty="0"/>
          </a:p>
          <a:p>
            <a:endParaRPr lang="en-GB" dirty="0"/>
          </a:p>
        </p:txBody>
      </p:sp>
      <p:sp>
        <p:nvSpPr>
          <p:cNvPr id="3" name="Rectangle 2"/>
          <p:cNvSpPr/>
          <p:nvPr/>
        </p:nvSpPr>
        <p:spPr>
          <a:xfrm>
            <a:off x="593766" y="1567656"/>
            <a:ext cx="7718961" cy="6340197"/>
          </a:xfrm>
          <a:prstGeom prst="rect">
            <a:avLst/>
          </a:prstGeom>
        </p:spPr>
        <p:txBody>
          <a:bodyPr wrap="square">
            <a:spAutoFit/>
          </a:bodyPr>
          <a:lstStyle/>
          <a:p>
            <a:r>
              <a:rPr lang="en-US" dirty="0"/>
              <a:t>The </a:t>
            </a:r>
            <a:r>
              <a:rPr lang="en-US" b="1" i="1" dirty="0"/>
              <a:t>historical context </a:t>
            </a:r>
            <a:r>
              <a:rPr lang="en-US" dirty="0"/>
              <a:t>relating to warfare on the Western Front, 1914-1918; </a:t>
            </a:r>
          </a:p>
          <a:p>
            <a:r>
              <a:rPr lang="en-US" dirty="0"/>
              <a:t>trench warfare; infantry strategy and tactics; mass assaults;</a:t>
            </a:r>
          </a:p>
          <a:p>
            <a:r>
              <a:rPr lang="en-US" dirty="0"/>
              <a:t>different types of wounds, injuries and diseases: wounds caused by rifle and machine gun fire; shelling and shrapnel injuries; the effects of gas</a:t>
            </a:r>
          </a:p>
          <a:p>
            <a:r>
              <a:rPr lang="en-GB" dirty="0"/>
              <a:t>attacks; shell shock</a:t>
            </a:r>
          </a:p>
          <a:p>
            <a:r>
              <a:rPr lang="en-US" b="1" i="1" dirty="0"/>
              <a:t>Main features </a:t>
            </a:r>
            <a:r>
              <a:rPr lang="en-US" dirty="0"/>
              <a:t>of the treatment and care of the wounded: processing and treating casualties;</a:t>
            </a:r>
          </a:p>
          <a:p>
            <a:r>
              <a:rPr lang="en-US" dirty="0"/>
              <a:t>Field Ambulances and the work of stretcher bearers; front line aid posts; </a:t>
            </a:r>
          </a:p>
          <a:p>
            <a:r>
              <a:rPr lang="en-US" dirty="0"/>
              <a:t>Royal Army Medical Corps (RAMC) and the set-up of</a:t>
            </a:r>
          </a:p>
          <a:p>
            <a:r>
              <a:rPr lang="en-US" dirty="0"/>
              <a:t>triage; dressing stations; casualty clearing stations; base hospitals and demarcation for `Blighty`; the role of the nursing corps</a:t>
            </a:r>
          </a:p>
          <a:p>
            <a:r>
              <a:rPr lang="en-US" b="1" i="1" dirty="0"/>
              <a:t>Development</a:t>
            </a:r>
            <a:r>
              <a:rPr lang="en-US" dirty="0"/>
              <a:t> of surgical methods and medical innovation; </a:t>
            </a:r>
          </a:p>
          <a:p>
            <a:r>
              <a:rPr lang="en-US" dirty="0"/>
              <a:t>treating wounds and injuries; the Thomas splint; the giving and storage of blood; </a:t>
            </a:r>
          </a:p>
          <a:p>
            <a:r>
              <a:rPr lang="en-US" dirty="0"/>
              <a:t>developments in aseptic surgery; the use of radiography; </a:t>
            </a:r>
          </a:p>
          <a:p>
            <a:r>
              <a:rPr lang="en-US" dirty="0"/>
              <a:t>significance of treatment and care of the wounded on the Western Front for changes in </a:t>
            </a:r>
            <a:r>
              <a:rPr lang="en-GB" dirty="0"/>
              <a:t>health and medicine</a:t>
            </a:r>
          </a:p>
          <a:p>
            <a:endParaRPr lang="en-GB" dirty="0">
              <a:latin typeface="Arial" panose="020B0604020202020204" pitchFamily="34" charset="0"/>
              <a:cs typeface="Arial" panose="020B0604020202020204" pitchFamily="34" charset="0"/>
            </a:endParaRPr>
          </a:p>
          <a:p>
            <a:endParaRPr lang="en-GB" dirty="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7933192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821225"/>
            <a:ext cx="8418513" cy="606639"/>
          </a:xfrm>
        </p:spPr>
        <p:txBody>
          <a:bodyPr>
            <a:normAutofit/>
          </a:bodyPr>
          <a:lstStyle/>
          <a:p>
            <a:r>
              <a:rPr lang="en-GB" b="1" dirty="0"/>
              <a:t>Key Messages</a:t>
            </a:r>
            <a:endParaRPr lang="en-GB" dirty="0"/>
          </a:p>
          <a:p>
            <a:endParaRPr lang="en-GB" dirty="0"/>
          </a:p>
          <a:p>
            <a:endParaRPr lang="en-GB" dirty="0"/>
          </a:p>
        </p:txBody>
      </p:sp>
      <p:sp>
        <p:nvSpPr>
          <p:cNvPr id="3" name="Rectangle 2"/>
          <p:cNvSpPr/>
          <p:nvPr/>
        </p:nvSpPr>
        <p:spPr>
          <a:xfrm>
            <a:off x="593764" y="1583703"/>
            <a:ext cx="7718961" cy="1015663"/>
          </a:xfrm>
          <a:prstGeom prst="rect">
            <a:avLst/>
          </a:prstGeom>
        </p:spPr>
        <p:txBody>
          <a:bodyPr wrap="square">
            <a:spAutoFit/>
          </a:bodyPr>
          <a:lstStyle/>
          <a:p>
            <a:endParaRPr lang="en-GB" sz="28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
        <p:nvSpPr>
          <p:cNvPr id="4" name="Rectangle 3">
            <a:extLst>
              <a:ext uri="{FF2B5EF4-FFF2-40B4-BE49-F238E27FC236}">
                <a16:creationId xmlns:a16="http://schemas.microsoft.com/office/drawing/2014/main" id="{19BB241B-829B-4DCA-B08C-56AE41E483D8}"/>
              </a:ext>
            </a:extLst>
          </p:cNvPr>
          <p:cNvSpPr/>
          <p:nvPr/>
        </p:nvSpPr>
        <p:spPr>
          <a:xfrm>
            <a:off x="1211343" y="1348800"/>
            <a:ext cx="7101382" cy="5509200"/>
          </a:xfrm>
          <a:prstGeom prst="rect">
            <a:avLst/>
          </a:prstGeom>
        </p:spPr>
        <p:txBody>
          <a:bodyPr wrap="square">
            <a:spAutoFit/>
          </a:bodyPr>
          <a:lstStyle/>
          <a:p>
            <a:pPr marL="285750" indent="-285750">
              <a:buFont typeface="Arial" panose="020B0604020202020204" pitchFamily="34" charset="0"/>
              <a:buChar char="•"/>
            </a:pPr>
            <a:r>
              <a:rPr lang="en-US" sz="2200" dirty="0"/>
              <a:t>Thematic Study should take 40-45 hours of teaching </a:t>
            </a:r>
            <a:r>
              <a:rPr lang="en-US" sz="2200" i="1" dirty="0"/>
              <a:t>[18-20 weeks]</a:t>
            </a:r>
          </a:p>
          <a:p>
            <a:pPr marL="285750" indent="-285750">
              <a:buFont typeface="Arial" panose="020B0604020202020204" pitchFamily="34" charset="0"/>
              <a:buChar char="•"/>
            </a:pPr>
            <a:r>
              <a:rPr lang="en-US" sz="2200" dirty="0"/>
              <a:t>The site study should take at least around 1/3 of this time…</a:t>
            </a:r>
          </a:p>
          <a:p>
            <a:pPr marL="285750" indent="-285750">
              <a:buFont typeface="Arial" panose="020B0604020202020204" pitchFamily="34" charset="0"/>
              <a:buChar char="•"/>
            </a:pPr>
            <a:r>
              <a:rPr lang="en-GB" sz="2200" dirty="0"/>
              <a:t>When delivering this aspect of the course, consider the context of the site in order that the students have a firm understanding of </a:t>
            </a:r>
            <a:r>
              <a:rPr lang="en-GB" sz="2200" i="1" dirty="0"/>
              <a:t>why </a:t>
            </a:r>
            <a:r>
              <a:rPr lang="en-GB" sz="2200" dirty="0"/>
              <a:t>it is where it is and </a:t>
            </a:r>
            <a:r>
              <a:rPr lang="en-GB" sz="2200" i="1" dirty="0"/>
              <a:t>why </a:t>
            </a:r>
            <a:r>
              <a:rPr lang="en-GB" sz="2200" dirty="0"/>
              <a:t>it is like it is</a:t>
            </a:r>
          </a:p>
          <a:p>
            <a:pPr marL="285750" indent="-285750">
              <a:buFont typeface="Arial" panose="020B0604020202020204" pitchFamily="34" charset="0"/>
              <a:buChar char="•"/>
            </a:pPr>
            <a:r>
              <a:rPr lang="en-GB" sz="2200" dirty="0"/>
              <a:t>It helps to get them to think in terms of narrative/cause &amp; effect: x leads to y which results in z… Help them to develop </a:t>
            </a:r>
            <a:r>
              <a:rPr lang="en-GB" sz="2200" i="1" dirty="0"/>
              <a:t>chains of reasoning</a:t>
            </a:r>
            <a:endParaRPr lang="en-GB" sz="2200" dirty="0"/>
          </a:p>
          <a:p>
            <a:pPr marL="285750" indent="-285750">
              <a:buFont typeface="Arial" panose="020B0604020202020204" pitchFamily="34" charset="0"/>
              <a:buChar char="•"/>
            </a:pPr>
            <a:r>
              <a:rPr lang="en-GB" sz="2200" dirty="0"/>
              <a:t>Don’t under-estimate the power of images. Contemporary drawings/photographs (where they exist) are particularly powerful (particularly when it comes to embedding the detail required for 6(a)). Furthermore, you can practice/embed the generic source skills needed elsewhere in the course…</a:t>
            </a:r>
          </a:p>
        </p:txBody>
      </p:sp>
    </p:spTree>
    <p:extLst>
      <p:ext uri="{BB962C8B-B14F-4D97-AF65-F5344CB8AC3E}">
        <p14:creationId xmlns:p14="http://schemas.microsoft.com/office/powerpoint/2010/main" val="2228790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9" y="977064"/>
            <a:ext cx="8418513" cy="606639"/>
          </a:xfrm>
        </p:spPr>
        <p:txBody>
          <a:bodyPr>
            <a:normAutofit/>
          </a:bodyPr>
          <a:lstStyle/>
          <a:p>
            <a:endParaRPr lang="en-GB" dirty="0"/>
          </a:p>
          <a:p>
            <a:endParaRPr lang="en-GB" dirty="0"/>
          </a:p>
        </p:txBody>
      </p:sp>
      <p:sp>
        <p:nvSpPr>
          <p:cNvPr id="3" name="Rectangle 2"/>
          <p:cNvSpPr/>
          <p:nvPr/>
        </p:nvSpPr>
        <p:spPr>
          <a:xfrm>
            <a:off x="7051250" y="1583703"/>
            <a:ext cx="1611252" cy="5755422"/>
          </a:xfrm>
          <a:prstGeom prst="rect">
            <a:avLst/>
          </a:prstGeom>
        </p:spPr>
        <p:txBody>
          <a:bodyPr wrap="square">
            <a:spAutoFit/>
          </a:bodyPr>
          <a:lstStyle/>
          <a:p>
            <a:r>
              <a:rPr lang="en-GB" sz="1600" dirty="0"/>
              <a:t>What is pictured here?</a:t>
            </a:r>
          </a:p>
          <a:p>
            <a:endParaRPr lang="en-GB" sz="1600" dirty="0"/>
          </a:p>
          <a:p>
            <a:r>
              <a:rPr lang="en-GB" sz="1600" dirty="0"/>
              <a:t>What is happening?</a:t>
            </a:r>
          </a:p>
          <a:p>
            <a:endParaRPr lang="en-GB" sz="1600" dirty="0"/>
          </a:p>
          <a:p>
            <a:r>
              <a:rPr lang="en-GB" sz="1600" dirty="0"/>
              <a:t>Who is in the image?</a:t>
            </a:r>
          </a:p>
          <a:p>
            <a:endParaRPr lang="en-GB" sz="1600" dirty="0"/>
          </a:p>
          <a:p>
            <a:r>
              <a:rPr lang="en-GB" sz="1600" dirty="0"/>
              <a:t>What did they do?</a:t>
            </a:r>
          </a:p>
          <a:p>
            <a:endParaRPr lang="en-GB" sz="1600" dirty="0"/>
          </a:p>
          <a:p>
            <a:r>
              <a:rPr lang="en-GB" sz="1600" dirty="0"/>
              <a:t>Injuries?</a:t>
            </a:r>
          </a:p>
          <a:p>
            <a:endParaRPr lang="en-GB" sz="1600" dirty="0"/>
          </a:p>
          <a:p>
            <a:r>
              <a:rPr lang="en-GB" sz="1600" dirty="0"/>
              <a:t>Where in chain of evacuation?</a:t>
            </a:r>
          </a:p>
          <a:p>
            <a:endParaRPr lang="en-GB" sz="1600" dirty="0"/>
          </a:p>
          <a:p>
            <a:r>
              <a:rPr lang="en-GB" sz="1600" dirty="0"/>
              <a:t>Are there any links to medical developments?</a:t>
            </a:r>
          </a:p>
          <a:p>
            <a:endParaRPr lang="en-GB" sz="1600" dirty="0"/>
          </a:p>
          <a:p>
            <a:endParaRPr lang="en-GB" sz="1600" dirty="0"/>
          </a:p>
          <a:p>
            <a:pPr marL="285750" indent="-285750">
              <a:buFont typeface="Arial" panose="020B0604020202020204" pitchFamily="34" charset="0"/>
              <a:buChar char="•"/>
            </a:pPr>
            <a:endParaRPr lang="en-GB" sz="1600" dirty="0"/>
          </a:p>
        </p:txBody>
      </p:sp>
      <p:pic>
        <p:nvPicPr>
          <p:cNvPr id="4" name="Picture 3">
            <a:extLst>
              <a:ext uri="{FF2B5EF4-FFF2-40B4-BE49-F238E27FC236}">
                <a16:creationId xmlns:a16="http://schemas.microsoft.com/office/drawing/2014/main" id="{9227B0B7-A298-420A-9B9D-6115CB65ED6A}"/>
              </a:ext>
            </a:extLst>
          </p:cNvPr>
          <p:cNvPicPr>
            <a:picLocks noChangeAspect="1"/>
          </p:cNvPicPr>
          <p:nvPr/>
        </p:nvPicPr>
        <p:blipFill>
          <a:blip r:embed="rId2"/>
          <a:stretch>
            <a:fillRect/>
          </a:stretch>
        </p:blipFill>
        <p:spPr>
          <a:xfrm>
            <a:off x="909127" y="1583703"/>
            <a:ext cx="5840466" cy="4812748"/>
          </a:xfrm>
          <a:prstGeom prst="rect">
            <a:avLst/>
          </a:prstGeom>
        </p:spPr>
      </p:pic>
    </p:spTree>
    <p:extLst>
      <p:ext uri="{BB962C8B-B14F-4D97-AF65-F5344CB8AC3E}">
        <p14:creationId xmlns:p14="http://schemas.microsoft.com/office/powerpoint/2010/main" val="15040679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243987" y="939357"/>
            <a:ext cx="8418513" cy="1046163"/>
          </a:xfrm>
        </p:spPr>
        <p:txBody>
          <a:bodyPr>
            <a:normAutofit lnSpcReduction="10000"/>
          </a:bodyPr>
          <a:lstStyle/>
          <a:p>
            <a:r>
              <a:rPr lang="en-GB" b="1" dirty="0"/>
              <a:t>It is important to teach your historic site with a tight focus on the Theme.</a:t>
            </a:r>
            <a:endParaRPr lang="en-GB" dirty="0"/>
          </a:p>
          <a:p>
            <a:endParaRPr lang="en-GB" dirty="0"/>
          </a:p>
          <a:p>
            <a:endParaRPr lang="en-GB" dirty="0"/>
          </a:p>
        </p:txBody>
      </p:sp>
      <p:sp>
        <p:nvSpPr>
          <p:cNvPr id="3" name="Rectangle 2"/>
          <p:cNvSpPr/>
          <p:nvPr/>
        </p:nvSpPr>
        <p:spPr>
          <a:xfrm>
            <a:off x="593762" y="1617825"/>
            <a:ext cx="7718961" cy="4955203"/>
          </a:xfrm>
          <a:prstGeom prst="rect">
            <a:avLst/>
          </a:prstGeom>
        </p:spPr>
        <p:txBody>
          <a:bodyPr wrap="square">
            <a:spAutoFit/>
          </a:bodyPr>
          <a:lstStyle/>
          <a:p>
            <a:endParaRPr lang="en-GB" sz="2800" dirty="0">
              <a:cs typeface="Times New Roman"/>
            </a:endParaRPr>
          </a:p>
          <a:p>
            <a:r>
              <a:rPr lang="en-GB" sz="2800" dirty="0">
                <a:cs typeface="Times New Roman"/>
              </a:rPr>
              <a:t>In the case of the Western Front, this topic needs to be studied in relation to </a:t>
            </a:r>
            <a:r>
              <a:rPr lang="en-GB" sz="2800" b="1" i="1" dirty="0">
                <a:cs typeface="Times New Roman"/>
              </a:rPr>
              <a:t>Changes in Health &amp; Medicine</a:t>
            </a:r>
            <a:r>
              <a:rPr lang="en-GB" sz="2800" dirty="0">
                <a:cs typeface="Times New Roman"/>
              </a:rPr>
              <a:t>.</a:t>
            </a:r>
          </a:p>
          <a:p>
            <a:r>
              <a:rPr lang="en-GB" sz="2800" dirty="0">
                <a:cs typeface="Times New Roman"/>
              </a:rPr>
              <a:t>As such, any contextual information (in this case on tactics, ordnance, etc) must all be considered in terms of its impact on the particular theme being studied (in this case, health and medicine: the treatment and care of the wounded)</a:t>
            </a:r>
            <a:endParaRPr lang="en-GB" sz="2800" dirty="0">
              <a:cs typeface="Arial" panose="020B0604020202020204" pitchFamily="34" charset="0"/>
            </a:endParaRPr>
          </a:p>
          <a:p>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3179791266"/>
      </p:ext>
    </p:extLst>
  </p:cSld>
  <p:clrMapOvr>
    <a:masterClrMapping/>
  </p:clrMapOvr>
</p:sld>
</file>

<file path=ppt/theme/theme1.xml><?xml version="1.0" encoding="utf-8"?>
<a:theme xmlns:a="http://schemas.openxmlformats.org/drawingml/2006/main" name="Eduq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duqas 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F74734CB6B8A4AB46A7BC0AB5D937F" ma:contentTypeVersion="13" ma:contentTypeDescription="Create a new document." ma:contentTypeScope="" ma:versionID="facc29a18bd10d5fe84c0da27e8faf14">
  <xsd:schema xmlns:xsd="http://www.w3.org/2001/XMLSchema" xmlns:xs="http://www.w3.org/2001/XMLSchema" xmlns:p="http://schemas.microsoft.com/office/2006/metadata/properties" xmlns:ns3="e78259b4-f37e-4acd-863a-1776a58840ad" xmlns:ns4="67a6d432-a09d-40e7-ba70-974cde1745df" targetNamespace="http://schemas.microsoft.com/office/2006/metadata/properties" ma:root="true" ma:fieldsID="cc9ac14e8a4f8270f781ab00d9916cff" ns3:_="" ns4:_="">
    <xsd:import namespace="e78259b4-f37e-4acd-863a-1776a58840ad"/>
    <xsd:import namespace="67a6d432-a09d-40e7-ba70-974cde1745d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8259b4-f37e-4acd-863a-1776a58840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a6d432-a09d-40e7-ba70-974cde1745d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73DC8F-AB9D-4910-94BF-5076350377AD}">
  <ds:schemaRefs>
    <ds:schemaRef ds:uri="http://purl.org/dc/terms/"/>
    <ds:schemaRef ds:uri="http://schemas.openxmlformats.org/package/2006/metadata/core-propertie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67a6d432-a09d-40e7-ba70-974cde1745df"/>
    <ds:schemaRef ds:uri="e78259b4-f37e-4acd-863a-1776a58840ad"/>
    <ds:schemaRef ds:uri="http://www.w3.org/XML/1998/namespace"/>
  </ds:schemaRefs>
</ds:datastoreItem>
</file>

<file path=customXml/itemProps2.xml><?xml version="1.0" encoding="utf-8"?>
<ds:datastoreItem xmlns:ds="http://schemas.openxmlformats.org/officeDocument/2006/customXml" ds:itemID="{C2F65F9E-EBFC-4C84-BEE8-391F67EBE9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8259b4-f37e-4acd-863a-1776a58840ad"/>
    <ds:schemaRef ds:uri="67a6d432-a09d-40e7-ba70-974cde1745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9FB68D-A36F-4F40-9DDD-C7C8C55F1F0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Eduqas PowerPoint Template</Template>
  <TotalTime>1172</TotalTime>
  <Words>2945</Words>
  <Application>Microsoft Office PowerPoint</Application>
  <PresentationFormat>On-screen Show (4:3)</PresentationFormat>
  <Paragraphs>374</Paragraphs>
  <Slides>38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Bliss-Light</vt:lpstr>
      <vt:lpstr>Calibri</vt:lpstr>
      <vt:lpstr>Gotham Rounded Book</vt:lpstr>
      <vt:lpstr>Montserrat</vt:lpstr>
      <vt:lpstr>Eduqas PowerPoint Template</vt:lpstr>
      <vt:lpstr>1_Eduqas PowerPoint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WJEC</dc:creator>
  <cp:lastModifiedBy>Jones, David Robert</cp:lastModifiedBy>
  <cp:revision>155</cp:revision>
  <cp:lastPrinted>2015-06-09T14:29:06Z</cp:lastPrinted>
  <dcterms:created xsi:type="dcterms:W3CDTF">2015-05-28T09:43:56Z</dcterms:created>
  <dcterms:modified xsi:type="dcterms:W3CDTF">2020-05-12T07:18:58Z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0x01010072F74734CB6B8A4AB46A7BC0AB5D937F</vt:lpwstr>
  </property>
</Properties>
</file>