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12"/>
  </p:notesMasterIdLst>
  <p:sldIdLst>
    <p:sldId id="358" r:id="rId5"/>
    <p:sldId id="349" r:id="rId6"/>
    <p:sldId id="347" r:id="rId7"/>
    <p:sldId id="348" r:id="rId8"/>
    <p:sldId id="351" r:id="rId9"/>
    <p:sldId id="352" r:id="rId10"/>
    <p:sldId id="359" r:id="rId11"/>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7" name="McCarthy, Alun" initials="MA" lastIdx="11" clrIdx="6">
    <p:extLst>
      <p:ext uri="{19B8F6BF-5375-455C-9EA6-DF929625EA0E}">
        <p15:presenceInfo xmlns:p15="http://schemas.microsoft.com/office/powerpoint/2012/main" userId="S::mccaal@wjec.co.uk::eebe6f78-6347-4a3a-99f8-9a1e12829bb0" providerId="AD"/>
      </p:ext>
    </p:extLst>
  </p:cmAuthor>
  <p:cmAuthor id="1" name="Jones, Nia" initials="JN" lastIdx="1" clrIdx="0"/>
  <p:cmAuthor id="8" name="Melhuish, Sally" initials="MS" lastIdx="14" clrIdx="7">
    <p:extLst>
      <p:ext uri="{19B8F6BF-5375-455C-9EA6-DF929625EA0E}">
        <p15:presenceInfo xmlns:p15="http://schemas.microsoft.com/office/powerpoint/2012/main" userId="S::melhus@wjec.co.uk::1ccacbd0-e470-466d-933a-d978a838c19f" providerId="AD"/>
      </p:ext>
    </p:extLst>
  </p:cmAuthor>
  <p:cmAuthor id="2" name="Webster, Catherine" initials="WC" lastIdx="29" clrIdx="1">
    <p:extLst>
      <p:ext uri="{19B8F6BF-5375-455C-9EA6-DF929625EA0E}">
        <p15:presenceInfo xmlns:p15="http://schemas.microsoft.com/office/powerpoint/2012/main" userId="S::webstc@wjec.co.uk::2eca30f4-2322-48a0-a047-898e0e29b71e" providerId="AD"/>
      </p:ext>
    </p:extLst>
  </p:cmAuthor>
  <p:cmAuthor id="3" name="Sarah" initials="S" lastIdx="1" clrIdx="2">
    <p:extLst>
      <p:ext uri="{19B8F6BF-5375-455C-9EA6-DF929625EA0E}">
        <p15:presenceInfo xmlns:p15="http://schemas.microsoft.com/office/powerpoint/2012/main" userId="Sarah" providerId="None"/>
      </p:ext>
    </p:extLst>
  </p:cmAuthor>
  <p:cmAuthor id="4" name="Carlile, Elaine" initials="CE" lastIdx="22" clrIdx="3">
    <p:extLst>
      <p:ext uri="{19B8F6BF-5375-455C-9EA6-DF929625EA0E}">
        <p15:presenceInfo xmlns:p15="http://schemas.microsoft.com/office/powerpoint/2012/main" userId="S::carlie@wjec.co.uk::c0231411-37c3-431a-b511-6f1dc9b758d3" providerId="AD"/>
      </p:ext>
    </p:extLst>
  </p:cmAuthor>
  <p:cmAuthor id="5" name="Wilcock, Kirsten" initials="WK" lastIdx="14" clrIdx="4">
    <p:extLst>
      <p:ext uri="{19B8F6BF-5375-455C-9EA6-DF929625EA0E}">
        <p15:presenceInfo xmlns:p15="http://schemas.microsoft.com/office/powerpoint/2012/main" userId="S::wilcok@wjec.co.uk::aca797bc-42d0-4455-ac3c-3baca35f621b" providerId="AD"/>
      </p:ext>
    </p:extLst>
  </p:cmAuthor>
  <p:cmAuthor id="6" name="Harrison, Julia" initials="HJ" lastIdx="4" clrIdx="5">
    <p:extLst>
      <p:ext uri="{19B8F6BF-5375-455C-9EA6-DF929625EA0E}">
        <p15:presenceInfo xmlns:p15="http://schemas.microsoft.com/office/powerpoint/2012/main" userId="S::harrij@wjec.co.uk::a0fc4b42-9061-447e-89f8-a99c009d80c5"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E55A0F"/>
    <a:srgbClr val="FFFF00"/>
    <a:srgbClr val="DCE6F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0588" autoAdjust="0"/>
    <p:restoredTop sz="94291" autoAdjust="0"/>
  </p:normalViewPr>
  <p:slideViewPr>
    <p:cSldViewPr>
      <p:cViewPr varScale="1">
        <p:scale>
          <a:sx n="56" d="100"/>
          <a:sy n="56" d="100"/>
        </p:scale>
        <p:origin x="44" y="128"/>
      </p:cViewPr>
      <p:guideLst>
        <p:guide orient="horz" pos="2160"/>
        <p:guide pos="2880"/>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commentAuthors" Target="commentAuthors.xml"/><Relationship Id="rId18" Type="http://schemas.microsoft.com/office/2016/11/relationships/changesInfo" Target="changesInfos/changesInfo1.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notesMaster" Target="notesMasters/notesMaster1.xml"/><Relationship Id="rId17"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viewProps" Target="viewProps.xml"/><Relationship Id="rId10" Type="http://schemas.openxmlformats.org/officeDocument/2006/relationships/slide" Target="slides/slide6.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hristopher Barfoot" userId="88e2dc37-e058-4a2e-9976-3b58bc89b1da" providerId="ADAL" clId="{4657F9F8-6062-442D-9598-8C42A822589F}"/>
    <pc:docChg chg="delSld">
      <pc:chgData name="Christopher Barfoot" userId="88e2dc37-e058-4a2e-9976-3b58bc89b1da" providerId="ADAL" clId="{4657F9F8-6062-442D-9598-8C42A822589F}" dt="2022-02-04T16:53:47.159" v="4" actId="47"/>
      <pc:docMkLst>
        <pc:docMk/>
      </pc:docMkLst>
      <pc:sldChg chg="del">
        <pc:chgData name="Christopher Barfoot" userId="88e2dc37-e058-4a2e-9976-3b58bc89b1da" providerId="ADAL" clId="{4657F9F8-6062-442D-9598-8C42A822589F}" dt="2022-02-04T16:53:46.277" v="3" actId="47"/>
        <pc:sldMkLst>
          <pc:docMk/>
          <pc:sldMk cId="441937030" sldId="318"/>
        </pc:sldMkLst>
      </pc:sldChg>
      <pc:sldChg chg="del">
        <pc:chgData name="Christopher Barfoot" userId="88e2dc37-e058-4a2e-9976-3b58bc89b1da" providerId="ADAL" clId="{4657F9F8-6062-442D-9598-8C42A822589F}" dt="2022-02-04T16:53:45.390" v="2" actId="47"/>
        <pc:sldMkLst>
          <pc:docMk/>
          <pc:sldMk cId="201005006" sldId="331"/>
        </pc:sldMkLst>
      </pc:sldChg>
      <pc:sldChg chg="del">
        <pc:chgData name="Christopher Barfoot" userId="88e2dc37-e058-4a2e-9976-3b58bc89b1da" providerId="ADAL" clId="{4657F9F8-6062-442D-9598-8C42A822589F}" dt="2022-02-04T16:53:47.159" v="4" actId="47"/>
        <pc:sldMkLst>
          <pc:docMk/>
          <pc:sldMk cId="2787293322" sldId="346"/>
        </pc:sldMkLst>
      </pc:sldChg>
      <pc:sldChg chg="del">
        <pc:chgData name="Christopher Barfoot" userId="88e2dc37-e058-4a2e-9976-3b58bc89b1da" providerId="ADAL" clId="{4657F9F8-6062-442D-9598-8C42A822589F}" dt="2022-02-04T16:53:39.995" v="0" actId="47"/>
        <pc:sldMkLst>
          <pc:docMk/>
          <pc:sldMk cId="663999953" sldId="361"/>
        </pc:sldMkLst>
      </pc:sldChg>
      <pc:sldChg chg="del">
        <pc:chgData name="Christopher Barfoot" userId="88e2dc37-e058-4a2e-9976-3b58bc89b1da" providerId="ADAL" clId="{4657F9F8-6062-442D-9598-8C42A822589F}" dt="2022-02-04T16:53:42.151" v="1" actId="47"/>
        <pc:sldMkLst>
          <pc:docMk/>
          <pc:sldMk cId="2036362532" sldId="362"/>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170FBE1-B2BE-4644-9A79-8E234D21AC4A}" type="datetimeFigureOut">
              <a:rPr lang="en-GB" smtClean="0"/>
              <a:t>04/02/2022</a:t>
            </a:fld>
            <a:endParaRPr lang="en-GB"/>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2236931-8A55-4E8B-8207-8C1889BB1345}" type="slidenum">
              <a:rPr lang="en-GB" smtClean="0"/>
              <a:t>‹#›</a:t>
            </a:fld>
            <a:endParaRPr lang="en-GB"/>
          </a:p>
        </p:txBody>
      </p:sp>
    </p:spTree>
    <p:extLst>
      <p:ext uri="{BB962C8B-B14F-4D97-AF65-F5344CB8AC3E}">
        <p14:creationId xmlns:p14="http://schemas.microsoft.com/office/powerpoint/2010/main" val="71339307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4" name="Date Placeholder 3"/>
          <p:cNvSpPr>
            <a:spLocks noGrp="1"/>
          </p:cNvSpPr>
          <p:nvPr>
            <p:ph type="dt" sz="half" idx="10"/>
          </p:nvPr>
        </p:nvSpPr>
        <p:spPr/>
        <p:txBody>
          <a:bodyPr/>
          <a:lstStyle/>
          <a:p>
            <a:fld id="{D91CEC97-3610-4BC3-9863-84860970E407}" type="datetimeFigureOut">
              <a:rPr lang="en-GB" smtClean="0"/>
              <a:t>04/02/2022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1F29FF0E-3B88-4BA3-99B1-B148A18A82CB}" type="slidenum">
              <a:rPr lang="en-GB" smtClean="0"/>
              <a:t>‹#›</a:t>
            </a:fld>
            <a:endParaRPr lang="en-GB"/>
          </a:p>
        </p:txBody>
      </p:sp>
      <p:pic>
        <p:nvPicPr>
          <p:cNvPr id="1026" name="Picture 2"/>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l="12671" r="12791"/>
          <a:stretch/>
        </p:blipFill>
        <p:spPr bwMode="auto">
          <a:xfrm>
            <a:off x="0" y="0"/>
            <a:ext cx="9144000" cy="6858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 name="Picture 6"/>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251520" y="5877272"/>
            <a:ext cx="792088" cy="791251"/>
          </a:xfrm>
          <a:prstGeom prst="rect">
            <a:avLst/>
          </a:prstGeom>
        </p:spPr>
      </p:pic>
    </p:spTree>
    <p:extLst>
      <p:ext uri="{BB962C8B-B14F-4D97-AF65-F5344CB8AC3E}">
        <p14:creationId xmlns:p14="http://schemas.microsoft.com/office/powerpoint/2010/main" val="73545956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1_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91CEC97-3610-4BC3-9863-84860970E407}" type="datetimeFigureOut">
              <a:rPr lang="en-GB" smtClean="0"/>
              <a:t>04/02/2022</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1F29FF0E-3B88-4BA3-99B1-B148A18A82CB}" type="slidenum">
              <a:rPr lang="en-GB" smtClean="0"/>
              <a:t>‹#›</a:t>
            </a:fld>
            <a:endParaRPr lang="en-GB"/>
          </a:p>
        </p:txBody>
      </p:sp>
      <p:pic>
        <p:nvPicPr>
          <p:cNvPr id="6" name="Eduqas_Powerpoint_Templates_for PPT-1.psd"/>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7" name="TextBox 6"/>
          <p:cNvSpPr txBox="1"/>
          <p:nvPr userDrawn="1"/>
        </p:nvSpPr>
        <p:spPr>
          <a:xfrm>
            <a:off x="278740" y="569174"/>
            <a:ext cx="4769510" cy="634020"/>
          </a:xfrm>
          <a:prstGeom prst="rect">
            <a:avLst/>
          </a:prstGeom>
          <a:noFill/>
        </p:spPr>
        <p:txBody>
          <a:bodyPr wrap="square" rtlCol="0">
            <a:spAutoFit/>
          </a:bodyPr>
          <a:lstStyle/>
          <a:p>
            <a:pPr>
              <a:lnSpc>
                <a:spcPct val="80000"/>
              </a:lnSpc>
            </a:pPr>
            <a:r>
              <a:rPr lang="en-US" sz="4400" kern="1100" spc="-30" dirty="0">
                <a:solidFill>
                  <a:schemeClr val="bg1"/>
                </a:solidFill>
                <a:latin typeface="Gotham Rounded Book"/>
                <a:cs typeface="Gotham Rounded Book"/>
              </a:rPr>
              <a:t>Any Questions?</a:t>
            </a:r>
          </a:p>
        </p:txBody>
      </p:sp>
    </p:spTree>
    <p:extLst>
      <p:ext uri="{BB962C8B-B14F-4D97-AF65-F5344CB8AC3E}">
        <p14:creationId xmlns:p14="http://schemas.microsoft.com/office/powerpoint/2010/main" val="100167410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D91CEC97-3610-4BC3-9863-84860970E407}" type="datetimeFigureOut">
              <a:rPr lang="en-GB" smtClean="0"/>
              <a:t>04/02/2022</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1F29FF0E-3B88-4BA3-99B1-B148A18A82CB}" type="slidenum">
              <a:rPr lang="en-GB" smtClean="0"/>
              <a:t>‹#›</a:t>
            </a:fld>
            <a:endParaRPr lang="en-GB"/>
          </a:p>
        </p:txBody>
      </p:sp>
    </p:spTree>
    <p:extLst>
      <p:ext uri="{BB962C8B-B14F-4D97-AF65-F5344CB8AC3E}">
        <p14:creationId xmlns:p14="http://schemas.microsoft.com/office/powerpoint/2010/main" val="248609299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D91CEC97-3610-4BC3-9863-84860970E407}" type="datetimeFigureOut">
              <a:rPr lang="en-GB" smtClean="0"/>
              <a:t>04/02/2022</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1F29FF0E-3B88-4BA3-99B1-B148A18A82CB}" type="slidenum">
              <a:rPr lang="en-GB" smtClean="0"/>
              <a:t>‹#›</a:t>
            </a:fld>
            <a:endParaRPr lang="en-GB"/>
          </a:p>
        </p:txBody>
      </p:sp>
    </p:spTree>
    <p:extLst>
      <p:ext uri="{BB962C8B-B14F-4D97-AF65-F5344CB8AC3E}">
        <p14:creationId xmlns:p14="http://schemas.microsoft.com/office/powerpoint/2010/main" val="362749950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D91CEC97-3610-4BC3-9863-84860970E407}" type="datetimeFigureOut">
              <a:rPr lang="en-GB" smtClean="0"/>
              <a:t>04/02/2022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1F29FF0E-3B88-4BA3-99B1-B148A18A82CB}" type="slidenum">
              <a:rPr lang="en-GB" smtClean="0"/>
              <a:t>‹#›</a:t>
            </a:fld>
            <a:endParaRPr lang="en-GB"/>
          </a:p>
        </p:txBody>
      </p:sp>
    </p:spTree>
    <p:extLst>
      <p:ext uri="{BB962C8B-B14F-4D97-AF65-F5344CB8AC3E}">
        <p14:creationId xmlns:p14="http://schemas.microsoft.com/office/powerpoint/2010/main" val="324382830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D91CEC97-3610-4BC3-9863-84860970E407}" type="datetimeFigureOut">
              <a:rPr lang="en-GB" smtClean="0"/>
              <a:t>04/02/2022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1F29FF0E-3B88-4BA3-99B1-B148A18A82CB}" type="slidenum">
              <a:rPr lang="en-GB" smtClean="0"/>
              <a:t>‹#›</a:t>
            </a:fld>
            <a:endParaRPr lang="en-GB"/>
          </a:p>
        </p:txBody>
      </p:sp>
    </p:spTree>
    <p:extLst>
      <p:ext uri="{BB962C8B-B14F-4D97-AF65-F5344CB8AC3E}">
        <p14:creationId xmlns:p14="http://schemas.microsoft.com/office/powerpoint/2010/main" val="42730813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Custom Layout">
    <p:spTree>
      <p:nvGrpSpPr>
        <p:cNvPr id="1" name=""/>
        <p:cNvGrpSpPr/>
        <p:nvPr/>
      </p:nvGrpSpPr>
      <p:grpSpPr>
        <a:xfrm>
          <a:off x="0" y="0"/>
          <a:ext cx="0" cy="0"/>
          <a:chOff x="0" y="0"/>
          <a:chExt cx="0" cy="0"/>
        </a:xfrm>
      </p:grpSpPr>
      <p:pic>
        <p:nvPicPr>
          <p:cNvPr id="6" name="Picture 5" descr="Y:\Tools and Systems\Educational Support\Marketing and Communications\Jay\Banners\Power Point\cbac-POWERPOINTheader.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5400" y="-56278"/>
            <a:ext cx="9169400" cy="133441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0468759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 preserve="1">
  <p:cSld name="2_Title Slide">
    <p:spTree>
      <p:nvGrpSpPr>
        <p:cNvPr id="1" name=""/>
        <p:cNvGrpSpPr/>
        <p:nvPr/>
      </p:nvGrpSpPr>
      <p:grpSpPr>
        <a:xfrm>
          <a:off x="0" y="0"/>
          <a:ext cx="0" cy="0"/>
          <a:chOff x="0" y="0"/>
          <a:chExt cx="0" cy="0"/>
        </a:xfrm>
      </p:grpSpPr>
      <p:pic>
        <p:nvPicPr>
          <p:cNvPr id="8" name="Picture 2"/>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b="15344"/>
          <a:stretch/>
        </p:blipFill>
        <p:spPr bwMode="auto">
          <a:xfrm>
            <a:off x="0" y="0"/>
            <a:ext cx="9144000" cy="58057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le 1"/>
          <p:cNvSpPr>
            <a:spLocks noGrp="1"/>
          </p:cNvSpPr>
          <p:nvPr>
            <p:ph type="ctrTitle"/>
          </p:nvPr>
        </p:nvSpPr>
        <p:spPr>
          <a:xfrm>
            <a:off x="685800" y="2130425"/>
            <a:ext cx="7772400" cy="1470025"/>
          </a:xfrm>
        </p:spPr>
        <p:txBody>
          <a:bodyPr/>
          <a:lstStyle/>
          <a:p>
            <a:r>
              <a:rPr lang="en-US"/>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pic>
        <p:nvPicPr>
          <p:cNvPr id="9" name="Picture 8"/>
          <p:cNvPicPr>
            <a:picLocks noChangeAspect="1" noChangeArrowheads="1"/>
          </p:cNvPicPr>
          <p:nvPr userDrawn="1"/>
        </p:nvPicPr>
        <p:blipFill>
          <a:blip r:embed="rId3" cstate="print">
            <a:extLst>
              <a:ext uri="{28A0092B-C50C-407E-A947-70E740481C1C}">
                <a14:useLocalDpi xmlns:a14="http://schemas.microsoft.com/office/drawing/2010/main" val="0"/>
              </a:ext>
            </a:extLst>
          </a:blip>
          <a:stretch>
            <a:fillRect/>
          </a:stretch>
        </p:blipFill>
        <p:spPr bwMode="auto">
          <a:xfrm>
            <a:off x="146526" y="5928233"/>
            <a:ext cx="700998" cy="700998"/>
          </a:xfrm>
          <a:prstGeom prst="rect">
            <a:avLst/>
          </a:prstGeom>
          <a:noFill/>
          <a:extLst>
            <a:ext uri="{909E8E84-426E-40DD-AFC4-6F175D3DCCD1}">
              <a14:hiddenFill xmlns:a14="http://schemas.microsoft.com/office/drawing/2010/main">
                <a:solidFill>
                  <a:srgbClr val="FFFFFF"/>
                </a:solidFill>
              </a14:hiddenFill>
            </a:ext>
          </a:extLst>
        </p:spPr>
      </p:pic>
      <p:sp>
        <p:nvSpPr>
          <p:cNvPr id="4" name="Date Placeholder 3"/>
          <p:cNvSpPr>
            <a:spLocks noGrp="1"/>
          </p:cNvSpPr>
          <p:nvPr>
            <p:ph type="dt" sz="half" idx="10"/>
          </p:nvPr>
        </p:nvSpPr>
        <p:spPr/>
        <p:txBody>
          <a:bodyPr/>
          <a:lstStyle/>
          <a:p>
            <a:fld id="{D91CEC97-3610-4BC3-9863-84860970E407}" type="datetimeFigureOut">
              <a:rPr lang="en-GB" smtClean="0"/>
              <a:t>04/02/2022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1F29FF0E-3B88-4BA3-99B1-B148A18A82CB}" type="slidenum">
              <a:rPr lang="en-GB" smtClean="0"/>
              <a:t>‹#›</a:t>
            </a:fld>
            <a:endParaRPr lang="en-GB"/>
          </a:p>
        </p:txBody>
      </p:sp>
    </p:spTree>
    <p:extLst>
      <p:ext uri="{BB962C8B-B14F-4D97-AF65-F5344CB8AC3E}">
        <p14:creationId xmlns:p14="http://schemas.microsoft.com/office/powerpoint/2010/main" val="216542395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2_Blank">
    <p:spTree>
      <p:nvGrpSpPr>
        <p:cNvPr id="1" name=""/>
        <p:cNvGrpSpPr/>
        <p:nvPr/>
      </p:nvGrpSpPr>
      <p:grpSpPr>
        <a:xfrm>
          <a:off x="0" y="0"/>
          <a:ext cx="0" cy="0"/>
          <a:chOff x="0" y="0"/>
          <a:chExt cx="0" cy="0"/>
        </a:xfrm>
      </p:grpSpPr>
      <p:sp>
        <p:nvSpPr>
          <p:cNvPr id="5" name="Text Placeholder 15"/>
          <p:cNvSpPr>
            <a:spLocks noGrp="1"/>
          </p:cNvSpPr>
          <p:nvPr>
            <p:ph type="body" sz="quarter" idx="14" hasCustomPrompt="1"/>
          </p:nvPr>
        </p:nvSpPr>
        <p:spPr>
          <a:xfrm>
            <a:off x="368300" y="1044575"/>
            <a:ext cx="8418513" cy="1046163"/>
          </a:xfrm>
        </p:spPr>
        <p:txBody>
          <a:bodyPr/>
          <a:lstStyle>
            <a:lvl1pPr marL="0" marR="0" indent="0" algn="l" defTabSz="457200" rtl="0" eaLnBrk="1" fontAlgn="auto" latinLnBrk="0" hangingPunct="1">
              <a:lnSpc>
                <a:spcPct val="100000"/>
              </a:lnSpc>
              <a:spcBef>
                <a:spcPts val="0"/>
              </a:spcBef>
              <a:spcAft>
                <a:spcPts val="0"/>
              </a:spcAft>
              <a:buClrTx/>
              <a:buSzTx/>
              <a:buFont typeface="Arial"/>
              <a:buNone/>
              <a:tabLst/>
              <a:defRPr sz="3200" baseline="0">
                <a:solidFill>
                  <a:srgbClr val="E75306"/>
                </a:solidFill>
              </a:defRPr>
            </a:lvl1pPr>
          </a:lstStyle>
          <a:p>
            <a:pPr lvl="0"/>
            <a:r>
              <a:rPr lang="en-US" dirty="0"/>
              <a:t>Title 1</a:t>
            </a:r>
          </a:p>
          <a:p>
            <a:pPr marL="0" marR="0" lvl="0" indent="0" algn="l" defTabSz="457200" rtl="0" eaLnBrk="1" fontAlgn="auto" latinLnBrk="0" hangingPunct="1">
              <a:lnSpc>
                <a:spcPct val="100000"/>
              </a:lnSpc>
              <a:spcBef>
                <a:spcPct val="20000"/>
              </a:spcBef>
              <a:spcAft>
                <a:spcPts val="0"/>
              </a:spcAft>
              <a:buClrTx/>
              <a:buSzTx/>
              <a:buFont typeface="Arial"/>
              <a:buNone/>
              <a:tabLst/>
              <a:defRPr/>
            </a:pPr>
            <a:r>
              <a:rPr lang="en-US" sz="3100" kern="1100" spc="-50" dirty="0">
                <a:solidFill>
                  <a:srgbClr val="F7B385"/>
                </a:solidFill>
                <a:latin typeface="Gotham Rounded Book"/>
                <a:cs typeface="Gotham Rounded Book"/>
              </a:rPr>
              <a:t>Title 2</a:t>
            </a:r>
          </a:p>
          <a:p>
            <a:pPr marL="0" marR="0" lvl="0" indent="0" algn="l" defTabSz="457200" rtl="0" eaLnBrk="1" fontAlgn="auto" latinLnBrk="0" hangingPunct="1">
              <a:lnSpc>
                <a:spcPct val="100000"/>
              </a:lnSpc>
              <a:spcBef>
                <a:spcPct val="20000"/>
              </a:spcBef>
              <a:spcAft>
                <a:spcPts val="0"/>
              </a:spcAft>
              <a:buClrTx/>
              <a:buSzTx/>
              <a:buFont typeface="Arial"/>
              <a:buNone/>
              <a:tabLst/>
              <a:defRPr/>
            </a:pPr>
            <a:endParaRPr lang="en-US" sz="3100" kern="1100" spc="-50" dirty="0">
              <a:solidFill>
                <a:srgbClr val="F7B385"/>
              </a:solidFill>
              <a:latin typeface="Gotham Rounded Book"/>
              <a:cs typeface="Gotham Rounded Book"/>
            </a:endParaRPr>
          </a:p>
        </p:txBody>
      </p:sp>
    </p:spTree>
    <p:extLst>
      <p:ext uri="{BB962C8B-B14F-4D97-AF65-F5344CB8AC3E}">
        <p14:creationId xmlns:p14="http://schemas.microsoft.com/office/powerpoint/2010/main" val="138550540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1_Title Slide">
    <p:spTree>
      <p:nvGrpSpPr>
        <p:cNvPr id="1" name=""/>
        <p:cNvGrpSpPr/>
        <p:nvPr/>
      </p:nvGrpSpPr>
      <p:grpSpPr>
        <a:xfrm>
          <a:off x="0" y="0"/>
          <a:ext cx="0" cy="0"/>
          <a:chOff x="0" y="0"/>
          <a:chExt cx="0" cy="0"/>
        </a:xfrm>
      </p:grpSpPr>
      <p:pic>
        <p:nvPicPr>
          <p:cNvPr id="8" name="Picture 2"/>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b="15344"/>
          <a:stretch/>
        </p:blipFill>
        <p:spPr bwMode="auto">
          <a:xfrm>
            <a:off x="0" y="0"/>
            <a:ext cx="9144000" cy="58057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le 1"/>
          <p:cNvSpPr>
            <a:spLocks noGrp="1"/>
          </p:cNvSpPr>
          <p:nvPr>
            <p:ph type="ctrTitle"/>
          </p:nvPr>
        </p:nvSpPr>
        <p:spPr>
          <a:xfrm>
            <a:off x="685800" y="2130425"/>
            <a:ext cx="7772400" cy="1470025"/>
          </a:xfrm>
        </p:spPr>
        <p:txBody>
          <a:bodyPr/>
          <a:lstStyle/>
          <a:p>
            <a:r>
              <a:rPr lang="en-US"/>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pic>
        <p:nvPicPr>
          <p:cNvPr id="9" name="Picture 8" descr="Z:\Pictures\logos\WJEC_Logo_RGB.jpg"/>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146155" y="5928233"/>
            <a:ext cx="701740" cy="700998"/>
          </a:xfrm>
          <a:prstGeom prst="rect">
            <a:avLst/>
          </a:prstGeom>
          <a:noFill/>
          <a:extLst>
            <a:ext uri="{909E8E84-426E-40DD-AFC4-6F175D3DCCD1}">
              <a14:hiddenFill xmlns:a14="http://schemas.microsoft.com/office/drawing/2010/main">
                <a:solidFill>
                  <a:srgbClr val="FFFFFF"/>
                </a:solidFill>
              </a14:hiddenFill>
            </a:ext>
          </a:extLst>
        </p:spPr>
      </p:pic>
      <p:sp>
        <p:nvSpPr>
          <p:cNvPr id="4" name="Date Placeholder 3"/>
          <p:cNvSpPr>
            <a:spLocks noGrp="1"/>
          </p:cNvSpPr>
          <p:nvPr>
            <p:ph type="dt" sz="half" idx="10"/>
          </p:nvPr>
        </p:nvSpPr>
        <p:spPr/>
        <p:txBody>
          <a:bodyPr/>
          <a:lstStyle/>
          <a:p>
            <a:fld id="{D91CEC97-3610-4BC3-9863-84860970E407}" type="datetimeFigureOut">
              <a:rPr lang="en-GB" smtClean="0"/>
              <a:t>04/02/2022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1F29FF0E-3B88-4BA3-99B1-B148A18A82CB}" type="slidenum">
              <a:rPr lang="en-GB" smtClean="0"/>
              <a:t>‹#›</a:t>
            </a:fld>
            <a:endParaRPr lang="en-GB"/>
          </a:p>
        </p:txBody>
      </p:sp>
    </p:spTree>
    <p:extLst>
      <p:ext uri="{BB962C8B-B14F-4D97-AF65-F5344CB8AC3E}">
        <p14:creationId xmlns:p14="http://schemas.microsoft.com/office/powerpoint/2010/main" val="176892407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7" name="Picture 4" descr="Y:\Tools and Systems\Educational Support\Marketing and Communications\Jay\Banners\Power Point\EDUQAS-POWERPOINTheader.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130891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D91CEC97-3610-4BC3-9863-84860970E407}" type="datetimeFigureOut">
              <a:rPr lang="en-GB" smtClean="0"/>
              <a:t>04/02/2022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1F29FF0E-3B88-4BA3-99B1-B148A18A82CB}" type="slidenum">
              <a:rPr lang="en-GB" smtClean="0"/>
              <a:t>‹#›</a:t>
            </a:fld>
            <a:endParaRPr lang="en-GB"/>
          </a:p>
        </p:txBody>
      </p:sp>
    </p:spTree>
    <p:extLst>
      <p:ext uri="{BB962C8B-B14F-4D97-AF65-F5344CB8AC3E}">
        <p14:creationId xmlns:p14="http://schemas.microsoft.com/office/powerpoint/2010/main" val="50646655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pic>
        <p:nvPicPr>
          <p:cNvPr id="8" name="Picture 7"/>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8231" y="1911"/>
            <a:ext cx="9152231" cy="126523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D91CEC97-3610-4BC3-9863-84860970E407}" type="datetimeFigureOut">
              <a:rPr lang="en-GB" smtClean="0"/>
              <a:t>04/02/2022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1F29FF0E-3B88-4BA3-99B1-B148A18A82CB}" type="slidenum">
              <a:rPr lang="en-GB" smtClean="0"/>
              <a:t>‹#›</a:t>
            </a:fld>
            <a:endParaRPr lang="en-GB"/>
          </a:p>
        </p:txBody>
      </p:sp>
    </p:spTree>
    <p:extLst>
      <p:ext uri="{BB962C8B-B14F-4D97-AF65-F5344CB8AC3E}">
        <p14:creationId xmlns:p14="http://schemas.microsoft.com/office/powerpoint/2010/main" val="329966969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D91CEC97-3610-4BC3-9863-84860970E407}" type="datetimeFigureOut">
              <a:rPr lang="en-GB" smtClean="0"/>
              <a:t>04/02/2022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1F29FF0E-3B88-4BA3-99B1-B148A18A82CB}" type="slidenum">
              <a:rPr lang="en-GB" smtClean="0"/>
              <a:t>‹#›</a:t>
            </a:fld>
            <a:endParaRPr lang="en-GB"/>
          </a:p>
        </p:txBody>
      </p:sp>
    </p:spTree>
    <p:extLst>
      <p:ext uri="{BB962C8B-B14F-4D97-AF65-F5344CB8AC3E}">
        <p14:creationId xmlns:p14="http://schemas.microsoft.com/office/powerpoint/2010/main" val="416799098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p:cNvSpPr>
            <a:spLocks noGrp="1"/>
          </p:cNvSpPr>
          <p:nvPr>
            <p:ph type="dt" sz="half" idx="10"/>
          </p:nvPr>
        </p:nvSpPr>
        <p:spPr/>
        <p:txBody>
          <a:bodyPr/>
          <a:lstStyle/>
          <a:p>
            <a:fld id="{D91CEC97-3610-4BC3-9863-84860970E407}" type="datetimeFigureOut">
              <a:rPr lang="en-GB" smtClean="0"/>
              <a:t>04/02/2022</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1F29FF0E-3B88-4BA3-99B1-B148A18A82CB}" type="slidenum">
              <a:rPr lang="en-GB" smtClean="0"/>
              <a:t>‹#›</a:t>
            </a:fld>
            <a:endParaRPr lang="en-GB"/>
          </a:p>
        </p:txBody>
      </p:sp>
    </p:spTree>
    <p:extLst>
      <p:ext uri="{BB962C8B-B14F-4D97-AF65-F5344CB8AC3E}">
        <p14:creationId xmlns:p14="http://schemas.microsoft.com/office/powerpoint/2010/main" val="319918150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p:cNvSpPr>
            <a:spLocks noGrp="1"/>
          </p:cNvSpPr>
          <p:nvPr>
            <p:ph type="dt" sz="half" idx="10"/>
          </p:nvPr>
        </p:nvSpPr>
        <p:spPr/>
        <p:txBody>
          <a:bodyPr/>
          <a:lstStyle/>
          <a:p>
            <a:fld id="{D91CEC97-3610-4BC3-9863-84860970E407}" type="datetimeFigureOut">
              <a:rPr lang="en-GB" smtClean="0"/>
              <a:t>04/02/2022</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1F29FF0E-3B88-4BA3-99B1-B148A18A82CB}" type="slidenum">
              <a:rPr lang="en-GB" smtClean="0"/>
              <a:t>‹#›</a:t>
            </a:fld>
            <a:endParaRPr lang="en-GB"/>
          </a:p>
        </p:txBody>
      </p:sp>
    </p:spTree>
    <p:extLst>
      <p:ext uri="{BB962C8B-B14F-4D97-AF65-F5344CB8AC3E}">
        <p14:creationId xmlns:p14="http://schemas.microsoft.com/office/powerpoint/2010/main" val="189557760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2"/>
          <p:cNvSpPr>
            <a:spLocks noGrp="1"/>
          </p:cNvSpPr>
          <p:nvPr>
            <p:ph type="dt" sz="half" idx="10"/>
          </p:nvPr>
        </p:nvSpPr>
        <p:spPr/>
        <p:txBody>
          <a:bodyPr/>
          <a:lstStyle/>
          <a:p>
            <a:fld id="{D91CEC97-3610-4BC3-9863-84860970E407}" type="datetimeFigureOut">
              <a:rPr lang="en-GB" smtClean="0"/>
              <a:t>04/02/2022</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1F29FF0E-3B88-4BA3-99B1-B148A18A82CB}" type="slidenum">
              <a:rPr lang="en-GB" smtClean="0"/>
              <a:t>‹#›</a:t>
            </a:fld>
            <a:endParaRPr lang="en-GB"/>
          </a:p>
        </p:txBody>
      </p:sp>
    </p:spTree>
    <p:extLst>
      <p:ext uri="{BB962C8B-B14F-4D97-AF65-F5344CB8AC3E}">
        <p14:creationId xmlns:p14="http://schemas.microsoft.com/office/powerpoint/2010/main" val="245372170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91CEC97-3610-4BC3-9863-84860970E407}" type="datetimeFigureOut">
              <a:rPr lang="en-GB" smtClean="0"/>
              <a:t>04/02/2022</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1F29FF0E-3B88-4BA3-99B1-B148A18A82CB}" type="slidenum">
              <a:rPr lang="en-GB" smtClean="0"/>
              <a:t>‹#›</a:t>
            </a:fld>
            <a:endParaRPr lang="en-GB"/>
          </a:p>
        </p:txBody>
      </p:sp>
      <p:pic>
        <p:nvPicPr>
          <p:cNvPr id="6" name="Eduqas_Powerpoint_Templates_for PPT-1.psd"/>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7" name="TextBox 6"/>
          <p:cNvSpPr txBox="1"/>
          <p:nvPr userDrawn="1"/>
        </p:nvSpPr>
        <p:spPr>
          <a:xfrm>
            <a:off x="278740" y="569174"/>
            <a:ext cx="4769510" cy="634020"/>
          </a:xfrm>
          <a:prstGeom prst="rect">
            <a:avLst/>
          </a:prstGeom>
          <a:noFill/>
        </p:spPr>
        <p:txBody>
          <a:bodyPr wrap="square" rtlCol="0">
            <a:spAutoFit/>
          </a:bodyPr>
          <a:lstStyle/>
          <a:p>
            <a:pPr>
              <a:lnSpc>
                <a:spcPct val="80000"/>
              </a:lnSpc>
            </a:pPr>
            <a:r>
              <a:rPr lang="en-US" sz="4400" kern="1100" spc="-30" dirty="0">
                <a:solidFill>
                  <a:schemeClr val="bg1"/>
                </a:solidFill>
                <a:latin typeface="Gotham Rounded Book"/>
                <a:cs typeface="Gotham Rounded Book"/>
              </a:rPr>
              <a:t>Any Questions?</a:t>
            </a:r>
          </a:p>
        </p:txBody>
      </p:sp>
    </p:spTree>
    <p:extLst>
      <p:ext uri="{BB962C8B-B14F-4D97-AF65-F5344CB8AC3E}">
        <p14:creationId xmlns:p14="http://schemas.microsoft.com/office/powerpoint/2010/main" val="328950177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1CEC97-3610-4BC3-9863-84860970E407}" type="datetimeFigureOut">
              <a:rPr lang="en-GB" smtClean="0"/>
              <a:t>04/02/2022</a:t>
            </a:fld>
            <a:endParaRPr lang="en-GB"/>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F29FF0E-3B88-4BA3-99B1-B148A18A82CB}" type="slidenum">
              <a:rPr lang="en-GB" smtClean="0"/>
              <a:t>‹#›</a:t>
            </a:fld>
            <a:endParaRPr lang="en-GB"/>
          </a:p>
        </p:txBody>
      </p:sp>
    </p:spTree>
    <p:extLst>
      <p:ext uri="{BB962C8B-B14F-4D97-AF65-F5344CB8AC3E}">
        <p14:creationId xmlns:p14="http://schemas.microsoft.com/office/powerpoint/2010/main" val="31501308"/>
      </p:ext>
    </p:extLst>
  </p:cSld>
  <p:clrMap bg1="lt1" tx1="dk1" bg2="lt2" tx2="dk2" accent1="accent1" accent2="accent2" accent3="accent3" accent4="accent4" accent5="accent5" accent6="accent6" hlink="hlink" folHlink="folHlink"/>
  <p:sldLayoutIdLst>
    <p:sldLayoutId id="2147483649" r:id="rId1"/>
    <p:sldLayoutId id="2147483661" r:id="rId2"/>
    <p:sldLayoutId id="2147483650" r:id="rId3"/>
    <p:sldLayoutId id="2147483662" r:id="rId4"/>
    <p:sldLayoutId id="2147483651" r:id="rId5"/>
    <p:sldLayoutId id="2147483652" r:id="rId6"/>
    <p:sldLayoutId id="2147483653" r:id="rId7"/>
    <p:sldLayoutId id="2147483654" r:id="rId8"/>
    <p:sldLayoutId id="2147483655" r:id="rId9"/>
    <p:sldLayoutId id="2147483660" r:id="rId10"/>
    <p:sldLayoutId id="2147483656" r:id="rId11"/>
    <p:sldLayoutId id="2147483657" r:id="rId12"/>
    <p:sldLayoutId id="2147483658" r:id="rId13"/>
    <p:sldLayoutId id="2147483659" r:id="rId14"/>
    <p:sldLayoutId id="2147483663" r:id="rId15"/>
    <p:sldLayoutId id="2147483664" r:id="rId16"/>
    <p:sldLayoutId id="2147483665" r:id="rId17"/>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jpeg"/><Relationship Id="rId1" Type="http://schemas.openxmlformats.org/officeDocument/2006/relationships/slideLayout" Target="../slideLayouts/slideLayout17.xml"/><Relationship Id="rId4" Type="http://schemas.openxmlformats.org/officeDocument/2006/relationships/image" Target="../media/image12.jpe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hyperlink" Target="mailto:GCEGeography@eduqas.co.uk" TargetMode="External"/><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Eduqas_Powerpoint_Templates_for PPT-1.psd"/>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9939"/>
            <a:ext cx="9144000" cy="6858000"/>
          </a:xfrm>
          <a:prstGeom prst="rect">
            <a:avLst/>
          </a:prstGeom>
        </p:spPr>
      </p:pic>
      <p:sp>
        <p:nvSpPr>
          <p:cNvPr id="7" name="TextBox 6"/>
          <p:cNvSpPr txBox="1"/>
          <p:nvPr/>
        </p:nvSpPr>
        <p:spPr>
          <a:xfrm>
            <a:off x="278740" y="1098550"/>
            <a:ext cx="8446160" cy="2800767"/>
          </a:xfrm>
          <a:prstGeom prst="rect">
            <a:avLst/>
          </a:prstGeom>
          <a:noFill/>
        </p:spPr>
        <p:txBody>
          <a:bodyPr wrap="square" rtlCol="0">
            <a:spAutoFit/>
          </a:bodyPr>
          <a:lstStyle/>
          <a:p>
            <a:pPr>
              <a:lnSpc>
                <a:spcPct val="80000"/>
              </a:lnSpc>
            </a:pPr>
            <a:r>
              <a:rPr lang="en-GB" sz="4400" dirty="0">
                <a:solidFill>
                  <a:schemeClr val="bg1"/>
                </a:solidFill>
                <a:latin typeface="Arial" panose="020B0604020202020204" pitchFamily="34" charset="0"/>
                <a:cs typeface="Arial" panose="020B0604020202020204" pitchFamily="34" charset="0"/>
              </a:rPr>
              <a:t>Assessing WJEC Eduqas </a:t>
            </a:r>
            <a:r>
              <a:rPr lang="en-GB" sz="4400">
                <a:solidFill>
                  <a:schemeClr val="bg1"/>
                </a:solidFill>
                <a:latin typeface="Arial" panose="020B0604020202020204" pitchFamily="34" charset="0"/>
                <a:cs typeface="Arial" panose="020B0604020202020204" pitchFamily="34" charset="0"/>
              </a:rPr>
              <a:t>AS Geography</a:t>
            </a:r>
            <a:endParaRPr lang="en-GB" sz="4400" i="1" dirty="0">
              <a:solidFill>
                <a:schemeClr val="bg1"/>
              </a:solidFill>
              <a:latin typeface="Arial" panose="020B0604020202020204" pitchFamily="34" charset="0"/>
              <a:cs typeface="Arial" panose="020B0604020202020204" pitchFamily="34" charset="0"/>
            </a:endParaRPr>
          </a:p>
          <a:p>
            <a:pPr>
              <a:lnSpc>
                <a:spcPct val="80000"/>
              </a:lnSpc>
            </a:pPr>
            <a:endParaRPr lang="en-GB" sz="4400" i="1" dirty="0">
              <a:solidFill>
                <a:schemeClr val="bg1"/>
              </a:solidFill>
              <a:latin typeface="Arial" panose="020B0604020202020204" pitchFamily="34" charset="0"/>
              <a:cs typeface="Arial" panose="020B0604020202020204" pitchFamily="34" charset="0"/>
            </a:endParaRPr>
          </a:p>
          <a:p>
            <a:pPr>
              <a:lnSpc>
                <a:spcPct val="80000"/>
              </a:lnSpc>
            </a:pPr>
            <a:endParaRPr lang="en-GB" sz="4400" i="1" dirty="0">
              <a:solidFill>
                <a:schemeClr val="bg1"/>
              </a:solidFill>
              <a:latin typeface="Arial" panose="020B0604020202020204" pitchFamily="34" charset="0"/>
              <a:cs typeface="Arial" panose="020B0604020202020204" pitchFamily="34" charset="0"/>
            </a:endParaRPr>
          </a:p>
          <a:p>
            <a:pPr>
              <a:lnSpc>
                <a:spcPct val="80000"/>
              </a:lnSpc>
            </a:pPr>
            <a:endParaRPr lang="en-US" sz="4400" kern="1100" spc="-30" dirty="0">
              <a:solidFill>
                <a:schemeClr val="bg1"/>
              </a:solidFill>
              <a:latin typeface="Gotham Rounded Book"/>
              <a:cs typeface="Gotham Rounded Book"/>
            </a:endParaRPr>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3271" y="6120618"/>
            <a:ext cx="678007" cy="67800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 name="Picture 2" descr="Z:\Pictures\logos\WJEC_Logo_RGB.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78740" y="5868674"/>
            <a:ext cx="736270" cy="73545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6019818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789E6038-B0A3-4D44-81B4-E9CCBD371AC3}"/>
              </a:ext>
            </a:extLst>
          </p:cNvPr>
          <p:cNvSpPr txBox="1">
            <a:spLocks/>
          </p:cNvSpPr>
          <p:nvPr/>
        </p:nvSpPr>
        <p:spPr>
          <a:xfrm>
            <a:off x="558800" y="-243408"/>
            <a:ext cx="8229600" cy="1431094"/>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3200" b="1" kern="1200">
                <a:solidFill>
                  <a:schemeClr val="bg1"/>
                </a:solidFill>
                <a:latin typeface="Arial" panose="020B0604020202020204" pitchFamily="34" charset="0"/>
                <a:ea typeface="+mj-ea"/>
                <a:cs typeface="Arial" panose="020B0604020202020204" pitchFamily="34" charset="0"/>
              </a:defRPr>
            </a:lvl1pPr>
          </a:lstStyle>
          <a:p>
            <a:r>
              <a:rPr lang="en-GB" sz="4000" dirty="0"/>
              <a:t>Assessing evidence</a:t>
            </a:r>
          </a:p>
        </p:txBody>
      </p:sp>
      <p:sp>
        <p:nvSpPr>
          <p:cNvPr id="6" name="Content Placeholder 2">
            <a:extLst>
              <a:ext uri="{FF2B5EF4-FFF2-40B4-BE49-F238E27FC236}">
                <a16:creationId xmlns:a16="http://schemas.microsoft.com/office/drawing/2014/main" id="{6B414B8F-37D7-44B7-B110-F3C7F1F106EF}"/>
              </a:ext>
            </a:extLst>
          </p:cNvPr>
          <p:cNvSpPr txBox="1">
            <a:spLocks/>
          </p:cNvSpPr>
          <p:nvPr/>
        </p:nvSpPr>
        <p:spPr>
          <a:xfrm>
            <a:off x="457200" y="1186190"/>
            <a:ext cx="8229600" cy="5178361"/>
          </a:xfrm>
          <a:prstGeom prst="rect">
            <a:avLst/>
          </a:prstGeom>
        </p:spPr>
        <p:txBody>
          <a:bodyPr/>
          <a:lstStyle>
            <a:lvl1pPr marL="0" indent="0" algn="l" defTabSz="457200" rtl="0" eaLnBrk="1" latinLnBrk="0" hangingPunct="1">
              <a:spcBef>
                <a:spcPct val="20000"/>
              </a:spcBef>
              <a:buFont typeface="Arial"/>
              <a:buNone/>
              <a:defRPr sz="2000" kern="1200">
                <a:solidFill>
                  <a:schemeClr val="tx1"/>
                </a:solidFill>
                <a:latin typeface="Arial" panose="020B0604020202020204" pitchFamily="34" charset="0"/>
                <a:ea typeface="+mn-ea"/>
                <a:cs typeface="Arial" panose="020B0604020202020204" pitchFamily="34" charset="0"/>
              </a:defRPr>
            </a:lvl1pPr>
            <a:lvl2pPr marL="742950" indent="-285750" algn="l" defTabSz="457200" rtl="0" eaLnBrk="1" latinLnBrk="0" hangingPunct="1">
              <a:spcBef>
                <a:spcPct val="20000"/>
              </a:spcBef>
              <a:buFont typeface="Arial"/>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457200" rtl="0" eaLnBrk="1" latinLnBrk="0" hangingPunct="1">
              <a:spcBef>
                <a:spcPct val="20000"/>
              </a:spcBef>
              <a:buFont typeface="Arial"/>
              <a:buChar char="•"/>
              <a:defRPr sz="2400" kern="1200">
                <a:solidFill>
                  <a:schemeClr val="tx1"/>
                </a:solidFill>
                <a:latin typeface="Arial" panose="020B0604020202020204" pitchFamily="34" charset="0"/>
                <a:ea typeface="+mn-ea"/>
                <a:cs typeface="Arial" panose="020B0604020202020204" pitchFamily="34" charset="0"/>
              </a:defRPr>
            </a:lvl3pPr>
            <a:lvl4pPr marL="1600200" indent="-228600" algn="l" defTabSz="457200" rtl="0" eaLnBrk="1" latinLnBrk="0" hangingPunct="1">
              <a:spcBef>
                <a:spcPct val="20000"/>
              </a:spcBef>
              <a:buFont typeface="Arial"/>
              <a:buChar char="–"/>
              <a:defRPr sz="2000" kern="1200">
                <a:solidFill>
                  <a:schemeClr val="tx1"/>
                </a:solidFill>
                <a:latin typeface="Arial" panose="020B0604020202020204" pitchFamily="34" charset="0"/>
                <a:ea typeface="+mn-ea"/>
                <a:cs typeface="Arial" panose="020B0604020202020204" pitchFamily="34" charset="0"/>
              </a:defRPr>
            </a:lvl4pPr>
            <a:lvl5pPr marL="2057400" indent="-228600" algn="l" defTabSz="457200" rtl="0" eaLnBrk="1" latinLnBrk="0" hangingPunct="1">
              <a:spcBef>
                <a:spcPct val="20000"/>
              </a:spcBef>
              <a:buFont typeface="Arial"/>
              <a:buChar char="»"/>
              <a:defRPr sz="2000" kern="1200">
                <a:solidFill>
                  <a:schemeClr val="tx1"/>
                </a:solidFill>
                <a:latin typeface="Arial" panose="020B0604020202020204" pitchFamily="34" charset="0"/>
                <a:ea typeface="+mn-ea"/>
                <a:cs typeface="Arial" panose="020B0604020202020204" pitchFamily="34" charset="0"/>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lvl="0"/>
            <a:r>
              <a:rPr lang="en-GB" sz="2400" b="1" dirty="0"/>
              <a:t>Understanding the assessment criteria</a:t>
            </a:r>
          </a:p>
          <a:p>
            <a:pPr lvl="0"/>
            <a:endParaRPr lang="en-GB" sz="2400" b="1" dirty="0"/>
          </a:p>
          <a:p>
            <a:pPr lvl="0"/>
            <a:r>
              <a:rPr lang="en-GB" sz="2400" dirty="0"/>
              <a:t>Assessment criteria generally take two forms:</a:t>
            </a:r>
          </a:p>
          <a:p>
            <a:pPr marL="342900" lvl="0" indent="-342900">
              <a:buFont typeface="Arial" panose="020B0604020202020204" pitchFamily="34" charset="0"/>
              <a:buChar char="•"/>
            </a:pPr>
            <a:r>
              <a:rPr lang="en-GB" sz="2400" dirty="0"/>
              <a:t>objective marking – generally for low tariff responses, where knowledge of objective information is being assessed</a:t>
            </a:r>
          </a:p>
          <a:p>
            <a:pPr lvl="0"/>
            <a:endParaRPr lang="en-GB" sz="2400" dirty="0"/>
          </a:p>
          <a:p>
            <a:pPr marL="342900" lvl="0" indent="-342900">
              <a:buFont typeface="Arial" panose="020B0604020202020204" pitchFamily="34" charset="0"/>
              <a:buChar char="•"/>
            </a:pPr>
            <a:r>
              <a:rPr lang="en-GB" sz="2400" dirty="0"/>
              <a:t>the exercising of academic judgement via:</a:t>
            </a:r>
          </a:p>
          <a:p>
            <a:pPr marL="1085850" lvl="1" indent="-342900">
              <a:buFont typeface="Wingdings" panose="05000000000000000000" pitchFamily="2" charset="2"/>
              <a:buChar char="q"/>
            </a:pPr>
            <a:r>
              <a:rPr lang="en-GB" dirty="0"/>
              <a:t>an assessment grid setting out criteria for different levels of response </a:t>
            </a:r>
          </a:p>
          <a:p>
            <a:pPr marL="1085850" lvl="1" indent="-342900">
              <a:buFont typeface="Wingdings" panose="05000000000000000000" pitchFamily="2" charset="2"/>
              <a:buChar char="q"/>
            </a:pPr>
            <a:r>
              <a:rPr lang="en-GB" dirty="0"/>
              <a:t>indicative content, that is, an indication of the kind of content responses may include.</a:t>
            </a:r>
          </a:p>
          <a:p>
            <a:r>
              <a:rPr lang="en-GB" sz="2400" dirty="0"/>
              <a:t> </a:t>
            </a:r>
          </a:p>
          <a:p>
            <a:endParaRPr lang="en-GB" sz="2400" b="1" dirty="0"/>
          </a:p>
        </p:txBody>
      </p:sp>
    </p:spTree>
    <p:extLst>
      <p:ext uri="{BB962C8B-B14F-4D97-AF65-F5344CB8AC3E}">
        <p14:creationId xmlns:p14="http://schemas.microsoft.com/office/powerpoint/2010/main" val="235388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789E6038-B0A3-4D44-81B4-E9CCBD371AC3}"/>
              </a:ext>
            </a:extLst>
          </p:cNvPr>
          <p:cNvSpPr txBox="1">
            <a:spLocks/>
          </p:cNvSpPr>
          <p:nvPr/>
        </p:nvSpPr>
        <p:spPr>
          <a:xfrm>
            <a:off x="558800" y="-243408"/>
            <a:ext cx="8229600" cy="1431094"/>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3200" b="1" kern="1200">
                <a:solidFill>
                  <a:schemeClr val="bg1"/>
                </a:solidFill>
                <a:latin typeface="Arial" panose="020B0604020202020204" pitchFamily="34" charset="0"/>
                <a:ea typeface="+mj-ea"/>
                <a:cs typeface="Arial" panose="020B0604020202020204" pitchFamily="34" charset="0"/>
              </a:defRPr>
            </a:lvl1pPr>
          </a:lstStyle>
          <a:p>
            <a:r>
              <a:rPr lang="en-GB" sz="4000" dirty="0"/>
              <a:t>Assessing evidence</a:t>
            </a:r>
          </a:p>
        </p:txBody>
      </p:sp>
      <p:sp>
        <p:nvSpPr>
          <p:cNvPr id="6" name="Content Placeholder 2">
            <a:extLst>
              <a:ext uri="{FF2B5EF4-FFF2-40B4-BE49-F238E27FC236}">
                <a16:creationId xmlns:a16="http://schemas.microsoft.com/office/drawing/2014/main" id="{6B414B8F-37D7-44B7-B110-F3C7F1F106EF}"/>
              </a:ext>
            </a:extLst>
          </p:cNvPr>
          <p:cNvSpPr txBox="1">
            <a:spLocks/>
          </p:cNvSpPr>
          <p:nvPr/>
        </p:nvSpPr>
        <p:spPr>
          <a:xfrm>
            <a:off x="419956" y="1187686"/>
            <a:ext cx="8507288" cy="5178361"/>
          </a:xfrm>
          <a:prstGeom prst="rect">
            <a:avLst/>
          </a:prstGeom>
        </p:spPr>
        <p:txBody>
          <a:bodyPr/>
          <a:lstStyle>
            <a:lvl1pPr marL="0" indent="0" algn="l" defTabSz="457200" rtl="0" eaLnBrk="1" latinLnBrk="0" hangingPunct="1">
              <a:spcBef>
                <a:spcPct val="20000"/>
              </a:spcBef>
              <a:buFont typeface="Arial"/>
              <a:buNone/>
              <a:defRPr sz="2000" kern="1200">
                <a:solidFill>
                  <a:schemeClr val="tx1"/>
                </a:solidFill>
                <a:latin typeface="Arial" panose="020B0604020202020204" pitchFamily="34" charset="0"/>
                <a:ea typeface="+mn-ea"/>
                <a:cs typeface="Arial" panose="020B0604020202020204" pitchFamily="34" charset="0"/>
              </a:defRPr>
            </a:lvl1pPr>
            <a:lvl2pPr marL="742950" indent="-285750" algn="l" defTabSz="457200" rtl="0" eaLnBrk="1" latinLnBrk="0" hangingPunct="1">
              <a:spcBef>
                <a:spcPct val="20000"/>
              </a:spcBef>
              <a:buFont typeface="Arial"/>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457200" rtl="0" eaLnBrk="1" latinLnBrk="0" hangingPunct="1">
              <a:spcBef>
                <a:spcPct val="20000"/>
              </a:spcBef>
              <a:buFont typeface="Arial"/>
              <a:buChar char="•"/>
              <a:defRPr sz="2400" kern="1200">
                <a:solidFill>
                  <a:schemeClr val="tx1"/>
                </a:solidFill>
                <a:latin typeface="Arial" panose="020B0604020202020204" pitchFamily="34" charset="0"/>
                <a:ea typeface="+mn-ea"/>
                <a:cs typeface="Arial" panose="020B0604020202020204" pitchFamily="34" charset="0"/>
              </a:defRPr>
            </a:lvl3pPr>
            <a:lvl4pPr marL="1600200" indent="-228600" algn="l" defTabSz="457200" rtl="0" eaLnBrk="1" latinLnBrk="0" hangingPunct="1">
              <a:spcBef>
                <a:spcPct val="20000"/>
              </a:spcBef>
              <a:buFont typeface="Arial"/>
              <a:buChar char="–"/>
              <a:defRPr sz="2000" kern="1200">
                <a:solidFill>
                  <a:schemeClr val="tx1"/>
                </a:solidFill>
                <a:latin typeface="Arial" panose="020B0604020202020204" pitchFamily="34" charset="0"/>
                <a:ea typeface="+mn-ea"/>
                <a:cs typeface="Arial" panose="020B0604020202020204" pitchFamily="34" charset="0"/>
              </a:defRPr>
            </a:lvl4pPr>
            <a:lvl5pPr marL="2057400" indent="-228600" algn="l" defTabSz="457200" rtl="0" eaLnBrk="1" latinLnBrk="0" hangingPunct="1">
              <a:spcBef>
                <a:spcPct val="20000"/>
              </a:spcBef>
              <a:buFont typeface="Arial"/>
              <a:buChar char="»"/>
              <a:defRPr sz="2000" kern="1200">
                <a:solidFill>
                  <a:schemeClr val="tx1"/>
                </a:solidFill>
                <a:latin typeface="Arial" panose="020B0604020202020204" pitchFamily="34" charset="0"/>
                <a:ea typeface="+mn-ea"/>
                <a:cs typeface="Arial" panose="020B0604020202020204" pitchFamily="34" charset="0"/>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GB" sz="2400" b="1" dirty="0"/>
              <a:t>Understanding the assessment criteria – objective marking</a:t>
            </a:r>
          </a:p>
          <a:p>
            <a:endParaRPr lang="en-GB" b="1" dirty="0"/>
          </a:p>
          <a:p>
            <a:pPr marL="342900" lvl="0" indent="-342900">
              <a:buFont typeface="Arial" panose="020B0604020202020204" pitchFamily="34" charset="0"/>
              <a:buChar char="•"/>
            </a:pPr>
            <a:r>
              <a:rPr lang="en-GB" sz="2200" dirty="0"/>
              <a:t>For questions assessing objective knowledge, the assessment criteria should be applied precisely. Marks should be awarded as indicated and no further subdivision made. </a:t>
            </a:r>
          </a:p>
          <a:p>
            <a:pPr marL="342900" lvl="0" indent="-342900">
              <a:buFont typeface="Arial" panose="020B0604020202020204" pitchFamily="34" charset="0"/>
              <a:buChar char="•"/>
            </a:pPr>
            <a:endParaRPr lang="en-GB" sz="2200" dirty="0"/>
          </a:p>
          <a:p>
            <a:pPr marL="342900" lvl="0" indent="-342900">
              <a:buFont typeface="Arial" panose="020B0604020202020204" pitchFamily="34" charset="0"/>
              <a:buChar char="•"/>
            </a:pPr>
            <a:r>
              <a:rPr lang="en-GB" sz="2200" dirty="0"/>
              <a:t>Where the assessment criteria list points which </a:t>
            </a:r>
            <a:r>
              <a:rPr lang="en-GB" sz="2200" i="1" dirty="0"/>
              <a:t>may </a:t>
            </a:r>
            <a:r>
              <a:rPr lang="en-GB" sz="2200" dirty="0"/>
              <a:t>be included in students' answers, the list is not exhaustive and teachers should credit valid alternative responses which are not listed.  </a:t>
            </a:r>
          </a:p>
          <a:p>
            <a:pPr lvl="0"/>
            <a:endParaRPr lang="en-GB" sz="2200" dirty="0"/>
          </a:p>
          <a:p>
            <a:pPr marL="342900" lvl="0" indent="-342900">
              <a:buFont typeface="Arial" panose="020B0604020202020204" pitchFamily="34" charset="0"/>
              <a:buChar char="•"/>
            </a:pPr>
            <a:r>
              <a:rPr lang="en-GB" sz="2200" dirty="0"/>
              <a:t>In general, credit should be given according to the accuracy and relevance of students’ answers.</a:t>
            </a:r>
          </a:p>
        </p:txBody>
      </p:sp>
    </p:spTree>
    <p:extLst>
      <p:ext uri="{BB962C8B-B14F-4D97-AF65-F5344CB8AC3E}">
        <p14:creationId xmlns:p14="http://schemas.microsoft.com/office/powerpoint/2010/main" val="402689024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789E6038-B0A3-4D44-81B4-E9CCBD371AC3}"/>
              </a:ext>
            </a:extLst>
          </p:cNvPr>
          <p:cNvSpPr txBox="1">
            <a:spLocks/>
          </p:cNvSpPr>
          <p:nvPr/>
        </p:nvSpPr>
        <p:spPr>
          <a:xfrm>
            <a:off x="558800" y="-315416"/>
            <a:ext cx="8229600" cy="1503102"/>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3200" b="1" kern="1200">
                <a:solidFill>
                  <a:schemeClr val="bg1"/>
                </a:solidFill>
                <a:latin typeface="Arial" panose="020B0604020202020204" pitchFamily="34" charset="0"/>
                <a:ea typeface="+mj-ea"/>
                <a:cs typeface="Arial" panose="020B0604020202020204" pitchFamily="34" charset="0"/>
              </a:defRPr>
            </a:lvl1pPr>
          </a:lstStyle>
          <a:p>
            <a:r>
              <a:rPr lang="en-GB" sz="4000" dirty="0"/>
              <a:t>Assessing evidence</a:t>
            </a:r>
          </a:p>
        </p:txBody>
      </p:sp>
      <p:sp>
        <p:nvSpPr>
          <p:cNvPr id="6" name="Content Placeholder 2">
            <a:extLst>
              <a:ext uri="{FF2B5EF4-FFF2-40B4-BE49-F238E27FC236}">
                <a16:creationId xmlns:a16="http://schemas.microsoft.com/office/drawing/2014/main" id="{6B414B8F-37D7-44B7-B110-F3C7F1F106EF}"/>
              </a:ext>
            </a:extLst>
          </p:cNvPr>
          <p:cNvSpPr txBox="1">
            <a:spLocks/>
          </p:cNvSpPr>
          <p:nvPr/>
        </p:nvSpPr>
        <p:spPr>
          <a:xfrm>
            <a:off x="179512" y="1052736"/>
            <a:ext cx="8712968" cy="5294451"/>
          </a:xfrm>
          <a:prstGeom prst="rect">
            <a:avLst/>
          </a:prstGeom>
        </p:spPr>
        <p:txBody>
          <a:bodyPr/>
          <a:lstStyle>
            <a:lvl1pPr marL="0" indent="0" algn="l" defTabSz="457200" rtl="0" eaLnBrk="1" latinLnBrk="0" hangingPunct="1">
              <a:spcBef>
                <a:spcPct val="20000"/>
              </a:spcBef>
              <a:buFont typeface="Arial"/>
              <a:buNone/>
              <a:defRPr sz="2000" kern="1200">
                <a:solidFill>
                  <a:schemeClr val="tx1"/>
                </a:solidFill>
                <a:latin typeface="Arial" panose="020B0604020202020204" pitchFamily="34" charset="0"/>
                <a:ea typeface="+mn-ea"/>
                <a:cs typeface="Arial" panose="020B0604020202020204" pitchFamily="34" charset="0"/>
              </a:defRPr>
            </a:lvl1pPr>
            <a:lvl2pPr marL="742950" indent="-285750" algn="l" defTabSz="457200" rtl="0" eaLnBrk="1" latinLnBrk="0" hangingPunct="1">
              <a:spcBef>
                <a:spcPct val="20000"/>
              </a:spcBef>
              <a:buFont typeface="Arial"/>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457200" rtl="0" eaLnBrk="1" latinLnBrk="0" hangingPunct="1">
              <a:spcBef>
                <a:spcPct val="20000"/>
              </a:spcBef>
              <a:buFont typeface="Arial"/>
              <a:buChar char="•"/>
              <a:defRPr sz="2400" kern="1200">
                <a:solidFill>
                  <a:schemeClr val="tx1"/>
                </a:solidFill>
                <a:latin typeface="Arial" panose="020B0604020202020204" pitchFamily="34" charset="0"/>
                <a:ea typeface="+mn-ea"/>
                <a:cs typeface="Arial" panose="020B0604020202020204" pitchFamily="34" charset="0"/>
              </a:defRPr>
            </a:lvl3pPr>
            <a:lvl4pPr marL="1600200" indent="-228600" algn="l" defTabSz="457200" rtl="0" eaLnBrk="1" latinLnBrk="0" hangingPunct="1">
              <a:spcBef>
                <a:spcPct val="20000"/>
              </a:spcBef>
              <a:buFont typeface="Arial"/>
              <a:buChar char="–"/>
              <a:defRPr sz="2000" kern="1200">
                <a:solidFill>
                  <a:schemeClr val="tx1"/>
                </a:solidFill>
                <a:latin typeface="Arial" panose="020B0604020202020204" pitchFamily="34" charset="0"/>
                <a:ea typeface="+mn-ea"/>
                <a:cs typeface="Arial" panose="020B0604020202020204" pitchFamily="34" charset="0"/>
              </a:defRPr>
            </a:lvl4pPr>
            <a:lvl5pPr marL="2057400" indent="-228600" algn="l" defTabSz="457200" rtl="0" eaLnBrk="1" latinLnBrk="0" hangingPunct="1">
              <a:spcBef>
                <a:spcPct val="20000"/>
              </a:spcBef>
              <a:buFont typeface="Arial"/>
              <a:buChar char="»"/>
              <a:defRPr sz="2000" kern="1200">
                <a:solidFill>
                  <a:schemeClr val="tx1"/>
                </a:solidFill>
                <a:latin typeface="Arial" panose="020B0604020202020204" pitchFamily="34" charset="0"/>
                <a:ea typeface="+mn-ea"/>
                <a:cs typeface="Arial" panose="020B0604020202020204" pitchFamily="34" charset="0"/>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GB" sz="2200" b="1" dirty="0"/>
              <a:t>Understanding the assessment criteria – exercising academic judgement through levels of response mark schemes</a:t>
            </a:r>
          </a:p>
          <a:p>
            <a:endParaRPr lang="en-GB" sz="2200" b="1" dirty="0"/>
          </a:p>
          <a:p>
            <a:pPr marL="342900" lvl="0" indent="-342900">
              <a:buFont typeface="Arial" panose="020B0604020202020204" pitchFamily="34" charset="0"/>
              <a:buChar char="•"/>
            </a:pPr>
            <a:r>
              <a:rPr lang="en-GB" dirty="0"/>
              <a:t>Firstly, identify the appropriate band a student’s response falls into according to the criteria. Award a band where the student’s response covers the </a:t>
            </a:r>
            <a:r>
              <a:rPr lang="en-GB" b="1" dirty="0"/>
              <a:t>majority </a:t>
            </a:r>
            <a:r>
              <a:rPr lang="en-GB" dirty="0"/>
              <a:t>of the criteria. </a:t>
            </a:r>
          </a:p>
          <a:p>
            <a:pPr marL="342900" lvl="0" indent="-342900">
              <a:buFont typeface="Arial" panose="020B0604020202020204" pitchFamily="34" charset="0"/>
              <a:buChar char="•"/>
            </a:pPr>
            <a:endParaRPr lang="en-GB" dirty="0"/>
          </a:p>
          <a:p>
            <a:pPr marL="342900" lvl="0" indent="-342900">
              <a:buFont typeface="Arial" panose="020B0604020202020204" pitchFamily="34" charset="0"/>
              <a:buChar char="•"/>
            </a:pPr>
            <a:r>
              <a:rPr lang="en-GB" dirty="0"/>
              <a:t>Secondly, consider a mark in the centre of the band and then increase or decrease the mark depending on the quality of the answer, which may be reflected in the amount of indicative content covered. </a:t>
            </a:r>
          </a:p>
          <a:p>
            <a:pPr marL="342900" lvl="0" indent="-342900">
              <a:buFont typeface="Arial" panose="020B0604020202020204" pitchFamily="34" charset="0"/>
              <a:buChar char="•"/>
            </a:pPr>
            <a:endParaRPr lang="en-GB" dirty="0"/>
          </a:p>
          <a:p>
            <a:pPr marL="342900" lvl="0" indent="-342900">
              <a:buFont typeface="Arial" panose="020B0604020202020204" pitchFamily="34" charset="0"/>
              <a:buChar char="•"/>
            </a:pPr>
            <a:r>
              <a:rPr lang="en-GB" dirty="0"/>
              <a:t>If a response falls between two bands, consider whether there are more characteristics of the higher or lower of the two bands and award accordingly. </a:t>
            </a:r>
          </a:p>
          <a:p>
            <a:pPr marL="342900" lvl="0" indent="-342900">
              <a:buFont typeface="Arial" panose="020B0604020202020204" pitchFamily="34" charset="0"/>
              <a:buChar char="•"/>
            </a:pPr>
            <a:endParaRPr lang="en-GB" dirty="0"/>
          </a:p>
          <a:p>
            <a:pPr marL="342900" lvl="0" indent="-342900">
              <a:buFont typeface="Arial" panose="020B0604020202020204" pitchFamily="34" charset="0"/>
              <a:buChar char="•"/>
            </a:pPr>
            <a:r>
              <a:rPr lang="en-GB" dirty="0"/>
              <a:t>Indicative content is not exhaustive and other valid responses may be credited.</a:t>
            </a:r>
          </a:p>
          <a:p>
            <a:endParaRPr lang="en-GB" sz="2200" b="1" dirty="0"/>
          </a:p>
        </p:txBody>
      </p:sp>
    </p:spTree>
    <p:extLst>
      <p:ext uri="{BB962C8B-B14F-4D97-AF65-F5344CB8AC3E}">
        <p14:creationId xmlns:p14="http://schemas.microsoft.com/office/powerpoint/2010/main" val="3202820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789E6038-B0A3-4D44-81B4-E9CCBD371AC3}"/>
              </a:ext>
            </a:extLst>
          </p:cNvPr>
          <p:cNvSpPr txBox="1">
            <a:spLocks/>
          </p:cNvSpPr>
          <p:nvPr/>
        </p:nvSpPr>
        <p:spPr>
          <a:xfrm>
            <a:off x="558800" y="-315416"/>
            <a:ext cx="8229600" cy="1503102"/>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3200" b="1" kern="1200">
                <a:solidFill>
                  <a:schemeClr val="bg1"/>
                </a:solidFill>
                <a:latin typeface="Arial" panose="020B0604020202020204" pitchFamily="34" charset="0"/>
                <a:ea typeface="+mj-ea"/>
                <a:cs typeface="Arial" panose="020B0604020202020204" pitchFamily="34" charset="0"/>
              </a:defRPr>
            </a:lvl1pPr>
          </a:lstStyle>
          <a:p>
            <a:r>
              <a:rPr lang="en-GB" sz="4000" dirty="0"/>
              <a:t>Assessing evidence</a:t>
            </a:r>
          </a:p>
        </p:txBody>
      </p:sp>
      <p:sp>
        <p:nvSpPr>
          <p:cNvPr id="6" name="Content Placeholder 2">
            <a:extLst>
              <a:ext uri="{FF2B5EF4-FFF2-40B4-BE49-F238E27FC236}">
                <a16:creationId xmlns:a16="http://schemas.microsoft.com/office/drawing/2014/main" id="{6B414B8F-37D7-44B7-B110-F3C7F1F106EF}"/>
              </a:ext>
            </a:extLst>
          </p:cNvPr>
          <p:cNvSpPr txBox="1">
            <a:spLocks/>
          </p:cNvSpPr>
          <p:nvPr/>
        </p:nvSpPr>
        <p:spPr>
          <a:xfrm>
            <a:off x="354360" y="1222766"/>
            <a:ext cx="8435280" cy="5178361"/>
          </a:xfrm>
          <a:prstGeom prst="rect">
            <a:avLst/>
          </a:prstGeom>
        </p:spPr>
        <p:txBody>
          <a:bodyPr/>
          <a:lstStyle>
            <a:lvl1pPr marL="0" indent="0" algn="l" defTabSz="457200" rtl="0" eaLnBrk="1" latinLnBrk="0" hangingPunct="1">
              <a:spcBef>
                <a:spcPct val="20000"/>
              </a:spcBef>
              <a:buFont typeface="Arial"/>
              <a:buNone/>
              <a:defRPr sz="2000" kern="1200">
                <a:solidFill>
                  <a:schemeClr val="tx1"/>
                </a:solidFill>
                <a:latin typeface="Arial" panose="020B0604020202020204" pitchFamily="34" charset="0"/>
                <a:ea typeface="+mn-ea"/>
                <a:cs typeface="Arial" panose="020B0604020202020204" pitchFamily="34" charset="0"/>
              </a:defRPr>
            </a:lvl1pPr>
            <a:lvl2pPr marL="742950" indent="-285750" algn="l" defTabSz="457200" rtl="0" eaLnBrk="1" latinLnBrk="0" hangingPunct="1">
              <a:spcBef>
                <a:spcPct val="20000"/>
              </a:spcBef>
              <a:buFont typeface="Arial"/>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457200" rtl="0" eaLnBrk="1" latinLnBrk="0" hangingPunct="1">
              <a:spcBef>
                <a:spcPct val="20000"/>
              </a:spcBef>
              <a:buFont typeface="Arial"/>
              <a:buChar char="•"/>
              <a:defRPr sz="2400" kern="1200">
                <a:solidFill>
                  <a:schemeClr val="tx1"/>
                </a:solidFill>
                <a:latin typeface="Arial" panose="020B0604020202020204" pitchFamily="34" charset="0"/>
                <a:ea typeface="+mn-ea"/>
                <a:cs typeface="Arial" panose="020B0604020202020204" pitchFamily="34" charset="0"/>
              </a:defRPr>
            </a:lvl3pPr>
            <a:lvl4pPr marL="1600200" indent="-228600" algn="l" defTabSz="457200" rtl="0" eaLnBrk="1" latinLnBrk="0" hangingPunct="1">
              <a:spcBef>
                <a:spcPct val="20000"/>
              </a:spcBef>
              <a:buFont typeface="Arial"/>
              <a:buChar char="–"/>
              <a:defRPr sz="2000" kern="1200">
                <a:solidFill>
                  <a:schemeClr val="tx1"/>
                </a:solidFill>
                <a:latin typeface="Arial" panose="020B0604020202020204" pitchFamily="34" charset="0"/>
                <a:ea typeface="+mn-ea"/>
                <a:cs typeface="Arial" panose="020B0604020202020204" pitchFamily="34" charset="0"/>
              </a:defRPr>
            </a:lvl4pPr>
            <a:lvl5pPr marL="2057400" indent="-228600" algn="l" defTabSz="457200" rtl="0" eaLnBrk="1" latinLnBrk="0" hangingPunct="1">
              <a:spcBef>
                <a:spcPct val="20000"/>
              </a:spcBef>
              <a:buFont typeface="Arial"/>
              <a:buChar char="»"/>
              <a:defRPr sz="2000" kern="1200">
                <a:solidFill>
                  <a:schemeClr val="tx1"/>
                </a:solidFill>
                <a:latin typeface="Arial" panose="020B0604020202020204" pitchFamily="34" charset="0"/>
                <a:ea typeface="+mn-ea"/>
                <a:cs typeface="Arial" panose="020B0604020202020204" pitchFamily="34" charset="0"/>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GB" sz="2400" b="1" dirty="0"/>
              <a:t>Understanding the assessment criteria – centre-devised assessments</a:t>
            </a:r>
          </a:p>
          <a:p>
            <a:pPr lvl="0"/>
            <a:endParaRPr lang="en-GB" sz="1000" dirty="0"/>
          </a:p>
          <a:p>
            <a:pPr marL="342900" lvl="0" indent="-342900">
              <a:buFont typeface="Arial" panose="020B0604020202020204" pitchFamily="34" charset="0"/>
              <a:buChar char="•"/>
            </a:pPr>
            <a:r>
              <a:rPr lang="en-GB" sz="2200" dirty="0"/>
              <a:t>Teachers should, wherever possible, use the levels of response marking schemes that we have provided in the assessment responses as a starting point for assessing students.</a:t>
            </a:r>
          </a:p>
          <a:p>
            <a:pPr lvl="0"/>
            <a:endParaRPr lang="en-GB" sz="2200" dirty="0"/>
          </a:p>
          <a:p>
            <a:pPr marL="342900" lvl="0" indent="-342900">
              <a:buFont typeface="Arial" panose="020B0604020202020204" pitchFamily="34" charset="0"/>
              <a:buChar char="•"/>
            </a:pPr>
            <a:r>
              <a:rPr lang="en-GB" sz="2200" dirty="0"/>
              <a:t>Indicative content in Eduqas marking schemes can be used as a guide to the types of skills and knowledge expected for the unit. </a:t>
            </a:r>
          </a:p>
          <a:p>
            <a:pPr marL="342900" lvl="0" indent="-342900">
              <a:buFont typeface="Arial" panose="020B0604020202020204" pitchFamily="34" charset="0"/>
              <a:buChar char="•"/>
            </a:pPr>
            <a:endParaRPr lang="en-GB" sz="2200" dirty="0"/>
          </a:p>
          <a:p>
            <a:pPr marL="342900" lvl="0" indent="-342900">
              <a:buFont typeface="Arial" panose="020B0604020202020204" pitchFamily="34" charset="0"/>
              <a:buChar char="•"/>
            </a:pPr>
            <a:r>
              <a:rPr lang="en-GB" sz="2200" dirty="0"/>
              <a:t>Indicative content relevant to the centre-devised task will need to be provided by the teacher to accompany the levels of response marking schemes to support internal standardisation and any possible appeals.</a:t>
            </a:r>
          </a:p>
          <a:p>
            <a:pPr lvl="0"/>
            <a:endParaRPr lang="en-GB" sz="2400" dirty="0"/>
          </a:p>
          <a:p>
            <a:endParaRPr lang="en-GB" sz="2400" b="1" dirty="0"/>
          </a:p>
        </p:txBody>
      </p:sp>
    </p:spTree>
    <p:extLst>
      <p:ext uri="{BB962C8B-B14F-4D97-AF65-F5344CB8AC3E}">
        <p14:creationId xmlns:p14="http://schemas.microsoft.com/office/powerpoint/2010/main" val="45589760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789E6038-B0A3-4D44-81B4-E9CCBD371AC3}"/>
              </a:ext>
            </a:extLst>
          </p:cNvPr>
          <p:cNvSpPr txBox="1">
            <a:spLocks/>
          </p:cNvSpPr>
          <p:nvPr/>
        </p:nvSpPr>
        <p:spPr>
          <a:xfrm>
            <a:off x="558800" y="-243408"/>
            <a:ext cx="8229600" cy="1431094"/>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3200" b="1" kern="1200">
                <a:solidFill>
                  <a:schemeClr val="bg1"/>
                </a:solidFill>
                <a:latin typeface="Arial" panose="020B0604020202020204" pitchFamily="34" charset="0"/>
                <a:ea typeface="+mj-ea"/>
                <a:cs typeface="Arial" panose="020B0604020202020204" pitchFamily="34" charset="0"/>
              </a:defRPr>
            </a:lvl1pPr>
          </a:lstStyle>
          <a:p>
            <a:r>
              <a:rPr lang="en-GB" sz="4000"/>
              <a:t>Assessing evidence</a:t>
            </a:r>
          </a:p>
        </p:txBody>
      </p:sp>
      <p:sp>
        <p:nvSpPr>
          <p:cNvPr id="6" name="Content Placeholder 2">
            <a:extLst>
              <a:ext uri="{FF2B5EF4-FFF2-40B4-BE49-F238E27FC236}">
                <a16:creationId xmlns:a16="http://schemas.microsoft.com/office/drawing/2014/main" id="{6B414B8F-37D7-44B7-B110-F3C7F1F106EF}"/>
              </a:ext>
            </a:extLst>
          </p:cNvPr>
          <p:cNvSpPr txBox="1">
            <a:spLocks/>
          </p:cNvSpPr>
          <p:nvPr/>
        </p:nvSpPr>
        <p:spPr>
          <a:xfrm>
            <a:off x="558800" y="1100704"/>
            <a:ext cx="8229600" cy="5178361"/>
          </a:xfrm>
          <a:prstGeom prst="rect">
            <a:avLst/>
          </a:prstGeom>
        </p:spPr>
        <p:txBody>
          <a:bodyPr/>
          <a:lstStyle>
            <a:lvl1pPr marL="0" indent="0" algn="l" defTabSz="457200" rtl="0" eaLnBrk="1" latinLnBrk="0" hangingPunct="1">
              <a:spcBef>
                <a:spcPct val="20000"/>
              </a:spcBef>
              <a:buFont typeface="Arial"/>
              <a:buNone/>
              <a:defRPr sz="2000" kern="1200">
                <a:solidFill>
                  <a:schemeClr val="tx1"/>
                </a:solidFill>
                <a:latin typeface="Arial" panose="020B0604020202020204" pitchFamily="34" charset="0"/>
                <a:ea typeface="+mn-ea"/>
                <a:cs typeface="Arial" panose="020B0604020202020204" pitchFamily="34" charset="0"/>
              </a:defRPr>
            </a:lvl1pPr>
            <a:lvl2pPr marL="742950" indent="-285750" algn="l" defTabSz="457200" rtl="0" eaLnBrk="1" latinLnBrk="0" hangingPunct="1">
              <a:spcBef>
                <a:spcPct val="20000"/>
              </a:spcBef>
              <a:buFont typeface="Arial"/>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457200" rtl="0" eaLnBrk="1" latinLnBrk="0" hangingPunct="1">
              <a:spcBef>
                <a:spcPct val="20000"/>
              </a:spcBef>
              <a:buFont typeface="Arial"/>
              <a:buChar char="•"/>
              <a:defRPr sz="2400" kern="1200">
                <a:solidFill>
                  <a:schemeClr val="tx1"/>
                </a:solidFill>
                <a:latin typeface="Arial" panose="020B0604020202020204" pitchFamily="34" charset="0"/>
                <a:ea typeface="+mn-ea"/>
                <a:cs typeface="Arial" panose="020B0604020202020204" pitchFamily="34" charset="0"/>
              </a:defRPr>
            </a:lvl3pPr>
            <a:lvl4pPr marL="1600200" indent="-228600" algn="l" defTabSz="457200" rtl="0" eaLnBrk="1" latinLnBrk="0" hangingPunct="1">
              <a:spcBef>
                <a:spcPct val="20000"/>
              </a:spcBef>
              <a:buFont typeface="Arial"/>
              <a:buChar char="–"/>
              <a:defRPr sz="2000" kern="1200">
                <a:solidFill>
                  <a:schemeClr val="tx1"/>
                </a:solidFill>
                <a:latin typeface="Arial" panose="020B0604020202020204" pitchFamily="34" charset="0"/>
                <a:ea typeface="+mn-ea"/>
                <a:cs typeface="Arial" panose="020B0604020202020204" pitchFamily="34" charset="0"/>
              </a:defRPr>
            </a:lvl4pPr>
            <a:lvl5pPr marL="2057400" indent="-228600" algn="l" defTabSz="457200" rtl="0" eaLnBrk="1" latinLnBrk="0" hangingPunct="1">
              <a:spcBef>
                <a:spcPct val="20000"/>
              </a:spcBef>
              <a:buFont typeface="Arial"/>
              <a:buChar char="»"/>
              <a:defRPr sz="2000" kern="1200">
                <a:solidFill>
                  <a:schemeClr val="tx1"/>
                </a:solidFill>
                <a:latin typeface="Arial" panose="020B0604020202020204" pitchFamily="34" charset="0"/>
                <a:ea typeface="+mn-ea"/>
                <a:cs typeface="Arial" panose="020B0604020202020204" pitchFamily="34" charset="0"/>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lvl="0"/>
            <a:r>
              <a:rPr lang="en-GB" b="1"/>
              <a:t>Rubric infringements</a:t>
            </a:r>
            <a:endParaRPr lang="en-GB"/>
          </a:p>
          <a:p>
            <a:endParaRPr lang="en-GB" sz="1200"/>
          </a:p>
          <a:p>
            <a:r>
              <a:rPr lang="en-GB"/>
              <a:t>WJEC Eduqas has a consistent way of addressing rubric infringements. Below is a list of the possible infringements which sometimes occur for this qualification:</a:t>
            </a:r>
          </a:p>
          <a:p>
            <a:br>
              <a:rPr lang="en-GB"/>
            </a:br>
            <a:endParaRPr lang="en-GB" sz="2400" b="1"/>
          </a:p>
        </p:txBody>
      </p:sp>
      <p:graphicFrame>
        <p:nvGraphicFramePr>
          <p:cNvPr id="2" name="Table 2">
            <a:extLst>
              <a:ext uri="{FF2B5EF4-FFF2-40B4-BE49-F238E27FC236}">
                <a16:creationId xmlns:a16="http://schemas.microsoft.com/office/drawing/2014/main" id="{3F637611-3B3F-4994-939D-C9D19F07868E}"/>
              </a:ext>
            </a:extLst>
          </p:cNvPr>
          <p:cNvGraphicFramePr>
            <a:graphicFrameLocks noGrp="1"/>
          </p:cNvGraphicFramePr>
          <p:nvPr>
            <p:extLst>
              <p:ext uri="{D42A27DB-BD31-4B8C-83A1-F6EECF244321}">
                <p14:modId xmlns:p14="http://schemas.microsoft.com/office/powerpoint/2010/main" val="1871972408"/>
              </p:ext>
            </p:extLst>
          </p:nvPr>
        </p:nvGraphicFramePr>
        <p:xfrm>
          <a:off x="467544" y="2764160"/>
          <a:ext cx="8320856" cy="3751528"/>
        </p:xfrm>
        <a:graphic>
          <a:graphicData uri="http://schemas.openxmlformats.org/drawingml/2006/table">
            <a:tbl>
              <a:tblPr firstRow="1" bandRow="1">
                <a:tableStyleId>{5C22544A-7EE6-4342-B048-85BDC9FD1C3A}</a:tableStyleId>
              </a:tblPr>
              <a:tblGrid>
                <a:gridCol w="2997175">
                  <a:extLst>
                    <a:ext uri="{9D8B030D-6E8A-4147-A177-3AD203B41FA5}">
                      <a16:colId xmlns:a16="http://schemas.microsoft.com/office/drawing/2014/main" val="3119963982"/>
                    </a:ext>
                  </a:extLst>
                </a:gridCol>
                <a:gridCol w="5323681">
                  <a:extLst>
                    <a:ext uri="{9D8B030D-6E8A-4147-A177-3AD203B41FA5}">
                      <a16:colId xmlns:a16="http://schemas.microsoft.com/office/drawing/2014/main" val="1991654297"/>
                    </a:ext>
                  </a:extLst>
                </a:gridCol>
              </a:tblGrid>
              <a:tr h="368248">
                <a:tc>
                  <a:txBody>
                    <a:bodyPr/>
                    <a:lstStyle/>
                    <a:p>
                      <a:pPr algn="ctr"/>
                      <a:r>
                        <a:rPr lang="en-GB" sz="1700">
                          <a:solidFill>
                            <a:schemeClr val="tx1"/>
                          </a:solidFill>
                          <a:latin typeface="Arial" panose="020B0604020202020204" pitchFamily="34" charset="0"/>
                          <a:cs typeface="Arial" panose="020B0604020202020204" pitchFamily="34" charset="0"/>
                        </a:rPr>
                        <a:t>Type of infringement</a:t>
                      </a:r>
                    </a:p>
                  </a:txBody>
                  <a:tcPr>
                    <a:solidFill>
                      <a:schemeClr val="accent6">
                        <a:lumMod val="60000"/>
                        <a:lumOff val="40000"/>
                      </a:schemeClr>
                    </a:solidFill>
                  </a:tcPr>
                </a:tc>
                <a:tc>
                  <a:txBody>
                    <a:bodyPr/>
                    <a:lstStyle/>
                    <a:p>
                      <a:pPr algn="ctr"/>
                      <a:r>
                        <a:rPr lang="en-GB" sz="1700">
                          <a:solidFill>
                            <a:schemeClr val="tx1"/>
                          </a:solidFill>
                          <a:latin typeface="Arial" panose="020B0604020202020204" pitchFamily="34" charset="0"/>
                          <a:cs typeface="Arial" panose="020B0604020202020204" pitchFamily="34" charset="0"/>
                        </a:rPr>
                        <a:t>Action</a:t>
                      </a:r>
                    </a:p>
                  </a:txBody>
                  <a:tcPr>
                    <a:solidFill>
                      <a:schemeClr val="accent6">
                        <a:lumMod val="60000"/>
                        <a:lumOff val="40000"/>
                      </a:schemeClr>
                    </a:solidFill>
                  </a:tcPr>
                </a:tc>
                <a:extLst>
                  <a:ext uri="{0D108BD9-81ED-4DB2-BD59-A6C34878D82A}">
                    <a16:rowId xmlns:a16="http://schemas.microsoft.com/office/drawing/2014/main" val="2455063329"/>
                  </a:ext>
                </a:extLst>
              </a:tr>
              <a:tr h="1629138">
                <a:tc>
                  <a:txBody>
                    <a:bodyPr/>
                    <a:lstStyle/>
                    <a:p>
                      <a:r>
                        <a:rPr lang="en-GB" sz="1700">
                          <a:latin typeface="Arial" panose="020B0604020202020204" pitchFamily="34" charset="0"/>
                          <a:cs typeface="Arial" panose="020B0604020202020204" pitchFamily="34" charset="0"/>
                        </a:rPr>
                        <a:t>Answering more than the stipulated number of questions/providing more than the stipulated number of examples e.g.if the question asks for </a:t>
                      </a:r>
                      <a:r>
                        <a:rPr lang="en-GB" sz="1700" b="1">
                          <a:latin typeface="Arial" panose="020B0604020202020204" pitchFamily="34" charset="0"/>
                          <a:cs typeface="Arial" panose="020B0604020202020204" pitchFamily="34" charset="0"/>
                        </a:rPr>
                        <a:t>one</a:t>
                      </a:r>
                      <a:r>
                        <a:rPr lang="en-GB" sz="1700">
                          <a:latin typeface="Arial" panose="020B0604020202020204" pitchFamily="34" charset="0"/>
                          <a:cs typeface="Arial" panose="020B0604020202020204" pitchFamily="34" charset="0"/>
                        </a:rPr>
                        <a:t> strategy.</a:t>
                      </a:r>
                    </a:p>
                  </a:txBody>
                  <a:tcPr>
                    <a:solidFill>
                      <a:schemeClr val="accent6">
                        <a:lumMod val="40000"/>
                        <a:lumOff val="60000"/>
                      </a:schemeClr>
                    </a:solidFill>
                  </a:tcPr>
                </a:tc>
                <a:tc>
                  <a:txBody>
                    <a:bodyPr/>
                    <a:lstStyle/>
                    <a:p>
                      <a:pPr marL="285750" lvl="0" indent="-285750">
                        <a:buFont typeface="Arial" panose="020B0604020202020204" pitchFamily="34" charset="0"/>
                        <a:buChar char="•"/>
                      </a:pPr>
                      <a:r>
                        <a:rPr lang="en-GB" sz="1700" kern="1200">
                          <a:solidFill>
                            <a:schemeClr val="dk1"/>
                          </a:solidFill>
                          <a:effectLst/>
                          <a:latin typeface="Arial" panose="020B0604020202020204" pitchFamily="34" charset="0"/>
                          <a:ea typeface="+mn-ea"/>
                          <a:cs typeface="Arial" panose="020B0604020202020204" pitchFamily="34" charset="0"/>
                        </a:rPr>
                        <a:t>Mark all optional questions/content that the student has attempted.  </a:t>
                      </a:r>
                    </a:p>
                    <a:p>
                      <a:pPr marL="285750" lvl="0" indent="-285750">
                        <a:buFont typeface="Arial" panose="020B0604020202020204" pitchFamily="34" charset="0"/>
                        <a:buChar char="•"/>
                      </a:pPr>
                      <a:r>
                        <a:rPr lang="en-GB" sz="1700" kern="1200">
                          <a:solidFill>
                            <a:schemeClr val="dk1"/>
                          </a:solidFill>
                          <a:effectLst/>
                          <a:latin typeface="Arial" panose="020B0604020202020204" pitchFamily="34" charset="0"/>
                          <a:ea typeface="+mn-ea"/>
                          <a:cs typeface="Arial" panose="020B0604020202020204" pitchFamily="34" charset="0"/>
                        </a:rPr>
                        <a:t>Determine which of the attempted routes through the rubric elicits the highest mark. </a:t>
                      </a:r>
                    </a:p>
                    <a:p>
                      <a:pPr marL="285750" lvl="0" indent="-285750">
                        <a:buFont typeface="Arial" panose="020B0604020202020204" pitchFamily="34" charset="0"/>
                        <a:buChar char="•"/>
                      </a:pPr>
                      <a:r>
                        <a:rPr lang="en-GB" sz="1700" kern="1200">
                          <a:solidFill>
                            <a:schemeClr val="dk1"/>
                          </a:solidFill>
                          <a:effectLst/>
                          <a:latin typeface="Arial" panose="020B0604020202020204" pitchFamily="34" charset="0"/>
                          <a:ea typeface="+mn-ea"/>
                          <a:cs typeface="Arial" panose="020B0604020202020204" pitchFamily="34" charset="0"/>
                        </a:rPr>
                        <a:t>Award highest mark.</a:t>
                      </a:r>
                      <a:endParaRPr lang="en-GB" sz="1700">
                        <a:latin typeface="Arial" panose="020B0604020202020204" pitchFamily="34" charset="0"/>
                        <a:cs typeface="Arial" panose="020B0604020202020204" pitchFamily="34" charset="0"/>
                      </a:endParaRPr>
                    </a:p>
                  </a:txBody>
                  <a:tcPr>
                    <a:solidFill>
                      <a:schemeClr val="accent6">
                        <a:lumMod val="40000"/>
                        <a:lumOff val="60000"/>
                      </a:schemeClr>
                    </a:solidFill>
                  </a:tcPr>
                </a:tc>
                <a:extLst>
                  <a:ext uri="{0D108BD9-81ED-4DB2-BD59-A6C34878D82A}">
                    <a16:rowId xmlns:a16="http://schemas.microsoft.com/office/drawing/2014/main" val="1646666690"/>
                  </a:ext>
                </a:extLst>
              </a:tr>
              <a:tr h="859823">
                <a:tc>
                  <a:txBody>
                    <a:bodyPr/>
                    <a:lstStyle/>
                    <a:p>
                      <a:r>
                        <a:rPr lang="en-GB" sz="1700" kern="1200">
                          <a:solidFill>
                            <a:schemeClr val="dk1"/>
                          </a:solidFill>
                          <a:effectLst/>
                          <a:latin typeface="Arial" panose="020B0604020202020204" pitchFamily="34" charset="0"/>
                          <a:ea typeface="+mn-ea"/>
                          <a:cs typeface="Arial" panose="020B0604020202020204" pitchFamily="34" charset="0"/>
                        </a:rPr>
                        <a:t>Where the correct answer has been clearly crossed out.</a:t>
                      </a:r>
                      <a:endParaRPr lang="en-GB" sz="1700">
                        <a:latin typeface="Arial" panose="020B0604020202020204" pitchFamily="34" charset="0"/>
                        <a:cs typeface="Arial" panose="020B0604020202020204" pitchFamily="34" charset="0"/>
                      </a:endParaRPr>
                    </a:p>
                  </a:txBody>
                  <a:tcPr>
                    <a:solidFill>
                      <a:schemeClr val="accent6">
                        <a:lumMod val="40000"/>
                        <a:lumOff val="60000"/>
                      </a:schemeClr>
                    </a:solidFill>
                  </a:tcPr>
                </a:tc>
                <a:tc>
                  <a:txBody>
                    <a:bodyPr/>
                    <a:lstStyle/>
                    <a:p>
                      <a:r>
                        <a:rPr lang="en-GB" sz="1700" kern="1200">
                          <a:solidFill>
                            <a:schemeClr val="dk1"/>
                          </a:solidFill>
                          <a:effectLst/>
                          <a:latin typeface="Arial" panose="020B0604020202020204" pitchFamily="34" charset="0"/>
                          <a:ea typeface="+mn-ea"/>
                          <a:cs typeface="Arial" panose="020B0604020202020204" pitchFamily="34" charset="0"/>
                        </a:rPr>
                        <a:t>If the student writes and then crosses out the correct answer, do not award the mark, even if no other answer is offered.</a:t>
                      </a:r>
                      <a:endParaRPr lang="en-GB" sz="1700">
                        <a:latin typeface="Arial" panose="020B0604020202020204" pitchFamily="34" charset="0"/>
                        <a:cs typeface="Arial" panose="020B0604020202020204" pitchFamily="34" charset="0"/>
                      </a:endParaRPr>
                    </a:p>
                  </a:txBody>
                  <a:tcPr>
                    <a:solidFill>
                      <a:schemeClr val="accent6">
                        <a:lumMod val="40000"/>
                        <a:lumOff val="60000"/>
                      </a:schemeClr>
                    </a:solidFill>
                  </a:tcPr>
                </a:tc>
                <a:extLst>
                  <a:ext uri="{0D108BD9-81ED-4DB2-BD59-A6C34878D82A}">
                    <a16:rowId xmlns:a16="http://schemas.microsoft.com/office/drawing/2014/main" val="947109016"/>
                  </a:ext>
                </a:extLst>
              </a:tr>
              <a:tr h="859823">
                <a:tc>
                  <a:txBody>
                    <a:bodyPr/>
                    <a:lstStyle/>
                    <a:p>
                      <a:r>
                        <a:rPr lang="en-GB" sz="1700" kern="1200">
                          <a:solidFill>
                            <a:schemeClr val="dk1"/>
                          </a:solidFill>
                          <a:effectLst/>
                          <a:latin typeface="Arial" panose="020B0604020202020204" pitchFamily="34" charset="0"/>
                          <a:ea typeface="+mn-ea"/>
                          <a:cs typeface="Arial" panose="020B0604020202020204" pitchFamily="34" charset="0"/>
                        </a:rPr>
                        <a:t>Incorrect numbering of an answer/continuation</a:t>
                      </a:r>
                      <a:endParaRPr lang="en-GB" sz="1700">
                        <a:latin typeface="Arial" panose="020B0604020202020204" pitchFamily="34" charset="0"/>
                        <a:cs typeface="Arial" panose="020B0604020202020204" pitchFamily="34" charset="0"/>
                      </a:endParaRPr>
                    </a:p>
                  </a:txBody>
                  <a:tcPr>
                    <a:solidFill>
                      <a:schemeClr val="accent6">
                        <a:lumMod val="40000"/>
                        <a:lumOff val="60000"/>
                      </a:schemeClr>
                    </a:solidFill>
                  </a:tcPr>
                </a:tc>
                <a:tc>
                  <a:txBody>
                    <a:bodyPr/>
                    <a:lstStyle/>
                    <a:p>
                      <a:pPr marL="285750" indent="-285750">
                        <a:buFont typeface="Arial" panose="020B0604020202020204" pitchFamily="34" charset="0"/>
                        <a:buChar char="•"/>
                      </a:pPr>
                      <a:r>
                        <a:rPr lang="en-GB" sz="1700" kern="1200">
                          <a:solidFill>
                            <a:schemeClr val="dk1"/>
                          </a:solidFill>
                          <a:effectLst/>
                          <a:latin typeface="Arial" panose="020B0604020202020204" pitchFamily="34" charset="0"/>
                          <a:ea typeface="+mn-ea"/>
                          <a:cs typeface="Arial" panose="020B0604020202020204" pitchFamily="34" charset="0"/>
                        </a:rPr>
                        <a:t>If it is obvious which question is being answered, award marks as per the marking scheme for the question focused on by the student.</a:t>
                      </a:r>
                    </a:p>
                  </a:txBody>
                  <a:tcPr>
                    <a:solidFill>
                      <a:schemeClr val="accent6">
                        <a:lumMod val="40000"/>
                        <a:lumOff val="60000"/>
                      </a:schemeClr>
                    </a:solidFill>
                  </a:tcPr>
                </a:tc>
                <a:extLst>
                  <a:ext uri="{0D108BD9-81ED-4DB2-BD59-A6C34878D82A}">
                    <a16:rowId xmlns:a16="http://schemas.microsoft.com/office/drawing/2014/main" val="3525675317"/>
                  </a:ext>
                </a:extLst>
              </a:tr>
            </a:tbl>
          </a:graphicData>
        </a:graphic>
      </p:graphicFrame>
    </p:spTree>
    <p:extLst>
      <p:ext uri="{BB962C8B-B14F-4D97-AF65-F5344CB8AC3E}">
        <p14:creationId xmlns:p14="http://schemas.microsoft.com/office/powerpoint/2010/main" val="342798504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C4CBB26C-925E-4469-8222-30B005CB3730}"/>
              </a:ext>
            </a:extLst>
          </p:cNvPr>
          <p:cNvSpPr/>
          <p:nvPr/>
        </p:nvSpPr>
        <p:spPr>
          <a:xfrm>
            <a:off x="323528" y="1484784"/>
            <a:ext cx="7848872" cy="2769989"/>
          </a:xfrm>
          <a:prstGeom prst="rect">
            <a:avLst/>
          </a:prstGeom>
        </p:spPr>
        <p:txBody>
          <a:bodyPr wrap="square">
            <a:spAutoFit/>
          </a:bodyPr>
          <a:lstStyle/>
          <a:p>
            <a:r>
              <a:rPr lang="en-US" sz="2400" dirty="0">
                <a:solidFill>
                  <a:schemeClr val="bg1"/>
                </a:solidFill>
                <a:latin typeface="Arial" panose="020B0604020202020204" pitchFamily="34" charset="0"/>
                <a:cs typeface="Arial" panose="020B0604020202020204" pitchFamily="34" charset="0"/>
              </a:rPr>
              <a:t>If you have any questions, contact our specialist subject officers and administrative support team for your subject with any queries.</a:t>
            </a:r>
            <a:br>
              <a:rPr lang="en-US" sz="2400" dirty="0">
                <a:solidFill>
                  <a:schemeClr val="bg1"/>
                </a:solidFill>
                <a:latin typeface="Arial" panose="020B0604020202020204" pitchFamily="34" charset="0"/>
                <a:cs typeface="Arial" panose="020B0604020202020204" pitchFamily="34" charset="0"/>
              </a:rPr>
            </a:br>
            <a:endParaRPr lang="en-US" sz="2400" dirty="0">
              <a:solidFill>
                <a:schemeClr val="bg1"/>
              </a:solidFill>
              <a:latin typeface="Arial" panose="020B0604020202020204" pitchFamily="34" charset="0"/>
              <a:cs typeface="Arial" panose="020B0604020202020204" pitchFamily="34" charset="0"/>
            </a:endParaRPr>
          </a:p>
          <a:p>
            <a:endParaRPr lang="en-US" sz="2400" dirty="0">
              <a:solidFill>
                <a:schemeClr val="bg1"/>
              </a:solidFill>
              <a:latin typeface="Arial" panose="020B0604020202020204" pitchFamily="34" charset="0"/>
              <a:cs typeface="Arial" panose="020B0604020202020204" pitchFamily="34" charset="0"/>
            </a:endParaRPr>
          </a:p>
          <a:p>
            <a:br>
              <a:rPr lang="en-US">
                <a:solidFill>
                  <a:schemeClr val="bg1"/>
                </a:solidFill>
              </a:rPr>
            </a:br>
            <a:r>
              <a:rPr lang="en-US">
                <a:hlinkClick r:id="rId2"/>
              </a:rPr>
              <a:t>GCEGeography@</a:t>
            </a:r>
            <a:r>
              <a:rPr lang="en-US" dirty="0">
                <a:hlinkClick r:id="rId2"/>
              </a:rPr>
              <a:t>eduqas.co</a:t>
            </a:r>
            <a:r>
              <a:rPr lang="en-US">
                <a:hlinkClick r:id="rId2"/>
              </a:rPr>
              <a:t>.uk</a:t>
            </a:r>
            <a:endParaRPr lang="en-US"/>
          </a:p>
          <a:p>
            <a:endParaRPr lang="en-GB" dirty="0"/>
          </a:p>
        </p:txBody>
      </p:sp>
      <p:pic>
        <p:nvPicPr>
          <p:cNvPr id="3" name="Picture 2" descr="Z:\Pictures\logos\WJEC_Logo_RGB.jpg">
            <a:extLst>
              <a:ext uri="{FF2B5EF4-FFF2-40B4-BE49-F238E27FC236}">
                <a16:creationId xmlns:a16="http://schemas.microsoft.com/office/drawing/2014/main" id="{A69A4077-3537-4CE4-BF2F-0822FC6A970A}"/>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79512" y="5949280"/>
            <a:ext cx="736270" cy="73545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41610473"/>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Description_x0020_new xmlns="cd497dfa-9c52-4b77-9510-d5d8b75d053a"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12C688D20975B24D8FB5A95768DE6DF2" ma:contentTypeVersion="14" ma:contentTypeDescription="Create a new document." ma:contentTypeScope="" ma:versionID="86c2b4257cc9d00cbcc6417dc6488be7">
  <xsd:schema xmlns:xsd="http://www.w3.org/2001/XMLSchema" xmlns:xs="http://www.w3.org/2001/XMLSchema" xmlns:p="http://schemas.microsoft.com/office/2006/metadata/properties" xmlns:ns2="cd497dfa-9c52-4b77-9510-d5d8b75d053a" xmlns:ns3="36f98b4f-ba65-4a7d-9a34-48b23de556cb" targetNamespace="http://schemas.microsoft.com/office/2006/metadata/properties" ma:root="true" ma:fieldsID="b7d72c49499013935b8d9c0c6f5d3132" ns2:_="" ns3:_="">
    <xsd:import namespace="cd497dfa-9c52-4b77-9510-d5d8b75d053a"/>
    <xsd:import namespace="36f98b4f-ba65-4a7d-9a34-48b23de556cb"/>
    <xsd:element name="properties">
      <xsd:complexType>
        <xsd:sequence>
          <xsd:element name="documentManagement">
            <xsd:complexType>
              <xsd:all>
                <xsd:element ref="ns2:Description_x0020_new" minOccurs="0"/>
                <xsd:element ref="ns2:MediaServiceMetadata" minOccurs="0"/>
                <xsd:element ref="ns2:MediaServiceFastMetadata" minOccurs="0"/>
                <xsd:element ref="ns2:MediaServiceAutoTags" minOccurs="0"/>
                <xsd:element ref="ns2:MediaServiceDateTaken" minOccurs="0"/>
                <xsd:element ref="ns2:MediaServiceOCR" minOccurs="0"/>
                <xsd:element ref="ns2:MediaServiceLocation" minOccurs="0"/>
                <xsd:element ref="ns3:SharedWithUsers" minOccurs="0"/>
                <xsd:element ref="ns3:SharedWithDetails" minOccurs="0"/>
                <xsd:element ref="ns2:MediaServiceGenerationTime" minOccurs="0"/>
                <xsd:element ref="ns2:MediaServiceEventHashCode" minOccurs="0"/>
                <xsd:element ref="ns2:MediaServiceAutoKeyPoints" minOccurs="0"/>
                <xsd:element ref="ns2:MediaServiceKeyPoints" minOccurs="0"/>
                <xsd:element ref="ns2: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d497dfa-9c52-4b77-9510-d5d8b75d053a" elementFormDefault="qualified">
    <xsd:import namespace="http://schemas.microsoft.com/office/2006/documentManagement/types"/>
    <xsd:import namespace="http://schemas.microsoft.com/office/infopath/2007/PartnerControls"/>
    <xsd:element name="Description_x0020_new" ma:index="8" nillable="true" ma:displayName="Description new" ma:internalName="Description_x0020_new">
      <xsd:simpleType>
        <xsd:restriction base="dms:Text">
          <xsd:maxLength value="255"/>
        </xsd:restriction>
      </xsd:simpleType>
    </xsd:element>
    <xsd:element name="MediaServiceMetadata" ma:index="9" nillable="true" ma:displayName="MediaServiceMetadata" ma:hidden="true" ma:internalName="MediaServiceMetadata" ma:readOnly="true">
      <xsd:simpleType>
        <xsd:restriction base="dms:Note"/>
      </xsd:simpleType>
    </xsd:element>
    <xsd:element name="MediaServiceFastMetadata" ma:index="10" nillable="true" ma:displayName="MediaServiceFastMetadata" ma:hidden="true" ma:internalName="MediaServiceFastMetadata" ma:readOnly="true">
      <xsd:simpleType>
        <xsd:restriction base="dms:Note"/>
      </xsd:simpleType>
    </xsd:element>
    <xsd:element name="MediaServiceAutoTags" ma:index="11" nillable="true" ma:displayName="MediaServiceAutoTags" ma:internalName="MediaServiceAutoTags" ma:readOnly="true">
      <xsd:simpleType>
        <xsd:restriction base="dms:Text"/>
      </xsd:simpleType>
    </xsd:element>
    <xsd:element name="MediaServiceDateTaken" ma:index="12" nillable="true" ma:displayName="MediaServiceDateTaken" ma:hidden="true" ma:internalName="MediaServiceDateTaken" ma:readOnly="true">
      <xsd:simpleType>
        <xsd:restriction base="dms:Text"/>
      </xsd:simpleType>
    </xsd:element>
    <xsd:element name="MediaServiceOCR" ma:index="13" nillable="true" ma:displayName="MediaServiceOCR" ma:internalName="MediaServiceOCR" ma:readOnly="true">
      <xsd:simpleType>
        <xsd:restriction base="dms:Note">
          <xsd:maxLength value="255"/>
        </xsd:restriction>
      </xsd:simpleType>
    </xsd:element>
    <xsd:element name="MediaServiceLocation" ma:index="14" nillable="true" ma:displayName="MediaServiceLocation" ma:internalName="MediaServiceLocation" ma:readOnly="true">
      <xsd:simpleType>
        <xsd:restriction base="dms:Text"/>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element name="MediaLengthInSeconds" ma:index="21" nillable="true" ma:displayName="MediaLengthInSeconds" ma:hidden="true"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36f98b4f-ba65-4a7d-9a34-48b23de556cb" elementFormDefault="qualified">
    <xsd:import namespace="http://schemas.microsoft.com/office/2006/documentManagement/types"/>
    <xsd:import namespace="http://schemas.microsoft.com/office/infopath/2007/PartnerControls"/>
    <xsd:element name="SharedWithUsers" ma:index="15"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6"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750AF7EA-0D1E-404B-8E33-11E1CAC9C1F7}">
  <ds:schemaRefs>
    <ds:schemaRef ds:uri="http://schemas.microsoft.com/sharepoint/v3/contenttype/forms"/>
  </ds:schemaRefs>
</ds:datastoreItem>
</file>

<file path=customXml/itemProps2.xml><?xml version="1.0" encoding="utf-8"?>
<ds:datastoreItem xmlns:ds="http://schemas.openxmlformats.org/officeDocument/2006/customXml" ds:itemID="{97643588-0C81-4354-9345-A6BA18BA9527}">
  <ds:schemaRefs>
    <ds:schemaRef ds:uri="http://purl.org/dc/terms/"/>
    <ds:schemaRef ds:uri="http://schemas.openxmlformats.org/package/2006/metadata/core-properties"/>
    <ds:schemaRef ds:uri="http://purl.org/dc/dcmitype/"/>
    <ds:schemaRef ds:uri="http://schemas.microsoft.com/office/infopath/2007/PartnerControls"/>
    <ds:schemaRef ds:uri="http://schemas.microsoft.com/office/2006/documentManagement/types"/>
    <ds:schemaRef ds:uri="36f98b4f-ba65-4a7d-9a34-48b23de556cb"/>
    <ds:schemaRef ds:uri="http://purl.org/dc/elements/1.1/"/>
    <ds:schemaRef ds:uri="http://schemas.microsoft.com/office/2006/metadata/properties"/>
    <ds:schemaRef ds:uri="cd497dfa-9c52-4b77-9510-d5d8b75d053a"/>
    <ds:schemaRef ds:uri="http://www.w3.org/XML/1998/namespace"/>
  </ds:schemaRefs>
</ds:datastoreItem>
</file>

<file path=customXml/itemProps3.xml><?xml version="1.0" encoding="utf-8"?>
<ds:datastoreItem xmlns:ds="http://schemas.openxmlformats.org/officeDocument/2006/customXml" ds:itemID="{045F9469-E1E0-456F-84E1-4C44E392B8EC}">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cd497dfa-9c52-4b77-9510-d5d8b75d053a"/>
    <ds:schemaRef ds:uri="36f98b4f-ba65-4a7d-9a34-48b23de556cb"/>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1619</TotalTime>
  <Words>568</Words>
  <Application>Microsoft Office PowerPoint</Application>
  <PresentationFormat>On-screen Show (4:3)</PresentationFormat>
  <Paragraphs>56</Paragraphs>
  <Slides>7</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7</vt:i4>
      </vt:variant>
    </vt:vector>
  </HeadingPairs>
  <TitlesOfParts>
    <vt:vector size="12" baseType="lpstr">
      <vt:lpstr>Arial</vt:lpstr>
      <vt:lpstr>Calibri</vt:lpstr>
      <vt:lpstr>Gotham Rounded Book</vt:lpstr>
      <vt:lpstr>Wingdings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Tovey, Helen</dc:creator>
  <cp:lastModifiedBy>Christopher Barfoot</cp:lastModifiedBy>
  <cp:revision>9</cp:revision>
  <dcterms:created xsi:type="dcterms:W3CDTF">2021-02-25T10:03:20Z</dcterms:created>
  <dcterms:modified xsi:type="dcterms:W3CDTF">2022-02-04T16:53:50Z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0x01010012C688D20975B24D8FB5A95768DE6DF2</vt:lpwstr>
  </property>
</Properties>
</file>