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44"/>
  </p:handoutMasterIdLst>
  <p:sldIdLst>
    <p:sldId id="256" r:id="rId5"/>
    <p:sldId id="375" r:id="rId6"/>
    <p:sldId id="295" r:id="rId7"/>
    <p:sldId id="296" r:id="rId8"/>
    <p:sldId id="300" r:id="rId9"/>
    <p:sldId id="301" r:id="rId10"/>
    <p:sldId id="302" r:id="rId11"/>
    <p:sldId id="308" r:id="rId12"/>
    <p:sldId id="315" r:id="rId13"/>
    <p:sldId id="316" r:id="rId14"/>
    <p:sldId id="317" r:id="rId15"/>
    <p:sldId id="318" r:id="rId16"/>
    <p:sldId id="370" r:id="rId17"/>
    <p:sldId id="319" r:id="rId18"/>
    <p:sldId id="320" r:id="rId19"/>
    <p:sldId id="324" r:id="rId20"/>
    <p:sldId id="328" r:id="rId21"/>
    <p:sldId id="330" r:id="rId22"/>
    <p:sldId id="331" r:id="rId23"/>
    <p:sldId id="335" r:id="rId24"/>
    <p:sldId id="339" r:id="rId25"/>
    <p:sldId id="342" r:id="rId26"/>
    <p:sldId id="343" r:id="rId27"/>
    <p:sldId id="349" r:id="rId28"/>
    <p:sldId id="353" r:id="rId29"/>
    <p:sldId id="354" r:id="rId30"/>
    <p:sldId id="358" r:id="rId31"/>
    <p:sldId id="362" r:id="rId32"/>
    <p:sldId id="364" r:id="rId33"/>
    <p:sldId id="372" r:id="rId34"/>
    <p:sldId id="377" r:id="rId35"/>
    <p:sldId id="374" r:id="rId36"/>
    <p:sldId id="376" r:id="rId37"/>
    <p:sldId id="373" r:id="rId38"/>
    <p:sldId id="378" r:id="rId39"/>
    <p:sldId id="314" r:id="rId40"/>
    <p:sldId id="371" r:id="rId41"/>
    <p:sldId id="369" r:id="rId42"/>
    <p:sldId id="272" r:id="rId43"/>
  </p:sldIdLst>
  <p:sldSz cx="9144000" cy="6858000" type="screen4x3"/>
  <p:notesSz cx="6794500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306"/>
    <a:srgbClr val="DF3C06"/>
    <a:srgbClr val="5A5A59"/>
    <a:srgbClr val="F7B385"/>
    <a:srgbClr val="A5A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13528-2815-49EF-A073-12F371D7A46B}" v="56" dt="2020-06-18T14:26:21.774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9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7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David Robert" userId="a00f2682-70be-4a18-b2e5-9a1cf27d8b01" providerId="ADAL" clId="{C0813528-2815-49EF-A073-12F371D7A46B}"/>
    <pc:docChg chg="undo custSel delSld modSld">
      <pc:chgData name="Jones, David Robert" userId="a00f2682-70be-4a18-b2e5-9a1cf27d8b01" providerId="ADAL" clId="{C0813528-2815-49EF-A073-12F371D7A46B}" dt="2020-06-18T14:36:57.222" v="2045" actId="27636"/>
      <pc:docMkLst>
        <pc:docMk/>
      </pc:docMkLst>
      <pc:sldChg chg="modSp">
        <pc:chgData name="Jones, David Robert" userId="a00f2682-70be-4a18-b2e5-9a1cf27d8b01" providerId="ADAL" clId="{C0813528-2815-49EF-A073-12F371D7A46B}" dt="2020-06-18T09:55:14.272" v="956" actId="20577"/>
        <pc:sldMkLst>
          <pc:docMk/>
          <pc:sldMk cId="3160198182" sldId="256"/>
        </pc:sldMkLst>
        <pc:spChg chg="mod">
          <ac:chgData name="Jones, David Robert" userId="a00f2682-70be-4a18-b2e5-9a1cf27d8b01" providerId="ADAL" clId="{C0813528-2815-49EF-A073-12F371D7A46B}" dt="2020-06-18T09:55:14.272" v="956" actId="20577"/>
          <ac:spMkLst>
            <pc:docMk/>
            <pc:sldMk cId="3160198182" sldId="256"/>
            <ac:spMk id="7" creationId="{00000000-0000-0000-0000-000000000000}"/>
          </ac:spMkLst>
        </pc:spChg>
      </pc:sldChg>
      <pc:sldChg chg="modSp">
        <pc:chgData name="Jones, David Robert" userId="a00f2682-70be-4a18-b2e5-9a1cf27d8b01" providerId="ADAL" clId="{C0813528-2815-49EF-A073-12F371D7A46B}" dt="2020-06-18T09:38:37.617" v="661" actId="20577"/>
        <pc:sldMkLst>
          <pc:docMk/>
          <pc:sldMk cId="4222302530" sldId="272"/>
        </pc:sldMkLst>
        <pc:spChg chg="mod">
          <ac:chgData name="Jones, David Robert" userId="a00f2682-70be-4a18-b2e5-9a1cf27d8b01" providerId="ADAL" clId="{C0813528-2815-49EF-A073-12F371D7A46B}" dt="2020-06-18T09:38:37.617" v="661" actId="20577"/>
          <ac:spMkLst>
            <pc:docMk/>
            <pc:sldMk cId="4222302530" sldId="272"/>
            <ac:spMk id="6" creationId="{00000000-0000-0000-0000-000000000000}"/>
          </ac:spMkLst>
        </pc:spChg>
        <pc:spChg chg="mod">
          <ac:chgData name="Jones, David Robert" userId="a00f2682-70be-4a18-b2e5-9a1cf27d8b01" providerId="ADAL" clId="{C0813528-2815-49EF-A073-12F371D7A46B}" dt="2020-06-18T09:38:12.714" v="655" actId="20577"/>
          <ac:spMkLst>
            <pc:docMk/>
            <pc:sldMk cId="4222302530" sldId="272"/>
            <ac:spMk id="7" creationId="{00000000-0000-0000-0000-000000000000}"/>
          </ac:spMkLst>
        </pc:spChg>
      </pc:sldChg>
      <pc:sldChg chg="modSp">
        <pc:chgData name="Jones, David Robert" userId="a00f2682-70be-4a18-b2e5-9a1cf27d8b01" providerId="ADAL" clId="{C0813528-2815-49EF-A073-12F371D7A46B}" dt="2020-06-18T14:30:39.637" v="1940" actId="20577"/>
        <pc:sldMkLst>
          <pc:docMk/>
          <pc:sldMk cId="716446178" sldId="295"/>
        </pc:sldMkLst>
        <pc:spChg chg="mod">
          <ac:chgData name="Jones, David Robert" userId="a00f2682-70be-4a18-b2e5-9a1cf27d8b01" providerId="ADAL" clId="{C0813528-2815-49EF-A073-12F371D7A46B}" dt="2020-06-18T09:41:10.329" v="677" actId="1076"/>
          <ac:spMkLst>
            <pc:docMk/>
            <pc:sldMk cId="716446178" sldId="295"/>
            <ac:spMk id="6" creationId="{00000000-0000-0000-0000-000000000000}"/>
          </ac:spMkLst>
        </pc:spChg>
        <pc:spChg chg="mod">
          <ac:chgData name="Jones, David Robert" userId="a00f2682-70be-4a18-b2e5-9a1cf27d8b01" providerId="ADAL" clId="{C0813528-2815-49EF-A073-12F371D7A46B}" dt="2020-06-18T14:30:39.637" v="1940" actId="20577"/>
          <ac:spMkLst>
            <pc:docMk/>
            <pc:sldMk cId="716446178" sldId="295"/>
            <ac:spMk id="7" creationId="{00000000-0000-0000-0000-000000000000}"/>
          </ac:spMkLst>
        </pc:spChg>
      </pc:sldChg>
      <pc:sldChg chg="modSp">
        <pc:chgData name="Jones, David Robert" userId="a00f2682-70be-4a18-b2e5-9a1cf27d8b01" providerId="ADAL" clId="{C0813528-2815-49EF-A073-12F371D7A46B}" dt="2020-06-18T14:33:39.262" v="2018" actId="20577"/>
        <pc:sldMkLst>
          <pc:docMk/>
          <pc:sldMk cId="2211692282" sldId="296"/>
        </pc:sldMkLst>
        <pc:spChg chg="mod">
          <ac:chgData name="Jones, David Robert" userId="a00f2682-70be-4a18-b2e5-9a1cf27d8b01" providerId="ADAL" clId="{C0813528-2815-49EF-A073-12F371D7A46B}" dt="2020-06-18T14:33:39.262" v="2018" actId="20577"/>
          <ac:spMkLst>
            <pc:docMk/>
            <pc:sldMk cId="2211692282" sldId="296"/>
            <ac:spMk id="8" creationId="{00000000-0000-0000-0000-000000000000}"/>
          </ac:spMkLst>
        </pc:spChg>
      </pc:sldChg>
      <pc:sldChg chg="modSp">
        <pc:chgData name="Jones, David Robert" userId="a00f2682-70be-4a18-b2e5-9a1cf27d8b01" providerId="ADAL" clId="{C0813528-2815-49EF-A073-12F371D7A46B}" dt="2020-06-18T14:35:15.973" v="2028" actId="14100"/>
        <pc:sldMkLst>
          <pc:docMk/>
          <pc:sldMk cId="2499925008" sldId="300"/>
        </pc:sldMkLst>
        <pc:spChg chg="mod">
          <ac:chgData name="Jones, David Robert" userId="a00f2682-70be-4a18-b2e5-9a1cf27d8b01" providerId="ADAL" clId="{C0813528-2815-49EF-A073-12F371D7A46B}" dt="2020-06-18T14:35:15.973" v="2028" actId="14100"/>
          <ac:spMkLst>
            <pc:docMk/>
            <pc:sldMk cId="2499925008" sldId="300"/>
            <ac:spMk id="2" creationId="{00000000-0000-0000-0000-000000000000}"/>
          </ac:spMkLst>
        </pc:spChg>
      </pc:sldChg>
      <pc:sldChg chg="modSp">
        <pc:chgData name="Jones, David Robert" userId="a00f2682-70be-4a18-b2e5-9a1cf27d8b01" providerId="ADAL" clId="{C0813528-2815-49EF-A073-12F371D7A46B}" dt="2020-06-18T14:36:22.570" v="2037" actId="255"/>
        <pc:sldMkLst>
          <pc:docMk/>
          <pc:sldMk cId="1028609313" sldId="301"/>
        </pc:sldMkLst>
        <pc:spChg chg="mod">
          <ac:chgData name="Jones, David Robert" userId="a00f2682-70be-4a18-b2e5-9a1cf27d8b01" providerId="ADAL" clId="{C0813528-2815-49EF-A073-12F371D7A46B}" dt="2020-06-18T14:36:22.570" v="2037" actId="255"/>
          <ac:spMkLst>
            <pc:docMk/>
            <pc:sldMk cId="1028609313" sldId="301"/>
            <ac:spMk id="2" creationId="{00000000-0000-0000-0000-000000000000}"/>
          </ac:spMkLst>
        </pc:spChg>
      </pc:sldChg>
      <pc:sldChg chg="modSp">
        <pc:chgData name="Jones, David Robert" userId="a00f2682-70be-4a18-b2e5-9a1cf27d8b01" providerId="ADAL" clId="{C0813528-2815-49EF-A073-12F371D7A46B}" dt="2020-06-18T14:34:45.496" v="2023" actId="20577"/>
        <pc:sldMkLst>
          <pc:docMk/>
          <pc:sldMk cId="3694127363" sldId="302"/>
        </pc:sldMkLst>
        <pc:spChg chg="mod">
          <ac:chgData name="Jones, David Robert" userId="a00f2682-70be-4a18-b2e5-9a1cf27d8b01" providerId="ADAL" clId="{C0813528-2815-49EF-A073-12F371D7A46B}" dt="2020-06-18T14:34:45.496" v="2023" actId="20577"/>
          <ac:spMkLst>
            <pc:docMk/>
            <pc:sldMk cId="3694127363" sldId="302"/>
            <ac:spMk id="2" creationId="{00000000-0000-0000-0000-000000000000}"/>
          </ac:spMkLst>
        </pc:spChg>
      </pc:sldChg>
      <pc:sldChg chg="modSp del">
        <pc:chgData name="Jones, David Robert" userId="a00f2682-70be-4a18-b2e5-9a1cf27d8b01" providerId="ADAL" clId="{C0813528-2815-49EF-A073-12F371D7A46B}" dt="2020-06-18T09:41:29.470" v="679" actId="2696"/>
        <pc:sldMkLst>
          <pc:docMk/>
          <pc:sldMk cId="2297695373" sldId="303"/>
        </pc:sldMkLst>
        <pc:spChg chg="mod">
          <ac:chgData name="Jones, David Robert" userId="a00f2682-70be-4a18-b2e5-9a1cf27d8b01" providerId="ADAL" clId="{C0813528-2815-49EF-A073-12F371D7A46B}" dt="2020-06-18T09:20:45.892" v="99" actId="27636"/>
          <ac:spMkLst>
            <pc:docMk/>
            <pc:sldMk cId="2297695373" sldId="303"/>
            <ac:spMk id="2" creationId="{00000000-0000-0000-0000-000000000000}"/>
          </ac:spMkLst>
        </pc:spChg>
      </pc:sldChg>
      <pc:sldChg chg="modSp">
        <pc:chgData name="Jones, David Robert" userId="a00f2682-70be-4a18-b2e5-9a1cf27d8b01" providerId="ADAL" clId="{C0813528-2815-49EF-A073-12F371D7A46B}" dt="2020-06-18T14:36:57.222" v="2045" actId="27636"/>
        <pc:sldMkLst>
          <pc:docMk/>
          <pc:sldMk cId="934570202" sldId="308"/>
        </pc:sldMkLst>
        <pc:spChg chg="mod">
          <ac:chgData name="Jones, David Robert" userId="a00f2682-70be-4a18-b2e5-9a1cf27d8b01" providerId="ADAL" clId="{C0813528-2815-49EF-A073-12F371D7A46B}" dt="2020-06-18T14:36:57.222" v="2045" actId="27636"/>
          <ac:spMkLst>
            <pc:docMk/>
            <pc:sldMk cId="934570202" sldId="308"/>
            <ac:spMk id="2" creationId="{00000000-0000-0000-0000-000000000000}"/>
          </ac:spMkLst>
        </pc:spChg>
      </pc:sldChg>
      <pc:sldChg chg="addSp delSp modSp">
        <pc:chgData name="Jones, David Robert" userId="a00f2682-70be-4a18-b2e5-9a1cf27d8b01" providerId="ADAL" clId="{C0813528-2815-49EF-A073-12F371D7A46B}" dt="2020-06-18T09:29:41.742" v="347" actId="255"/>
        <pc:sldMkLst>
          <pc:docMk/>
          <pc:sldMk cId="3773248774" sldId="314"/>
        </pc:sldMkLst>
        <pc:spChg chg="add mod">
          <ac:chgData name="Jones, David Robert" userId="a00f2682-70be-4a18-b2e5-9a1cf27d8b01" providerId="ADAL" clId="{C0813528-2815-49EF-A073-12F371D7A46B}" dt="2020-06-18T09:29:41.742" v="347" actId="255"/>
          <ac:spMkLst>
            <pc:docMk/>
            <pc:sldMk cId="3773248774" sldId="314"/>
            <ac:spMk id="3" creationId="{FE440A8A-F39E-47C1-9678-9909BDF43A69}"/>
          </ac:spMkLst>
        </pc:spChg>
        <pc:spChg chg="del mod">
          <ac:chgData name="Jones, David Robert" userId="a00f2682-70be-4a18-b2e5-9a1cf27d8b01" providerId="ADAL" clId="{C0813528-2815-49EF-A073-12F371D7A46B}" dt="2020-06-18T09:23:55.895" v="117"/>
          <ac:spMkLst>
            <pc:docMk/>
            <pc:sldMk cId="3773248774" sldId="314"/>
            <ac:spMk id="5" creationId="{00000000-0000-0000-0000-000000000000}"/>
          </ac:spMkLst>
        </pc:spChg>
        <pc:spChg chg="mod">
          <ac:chgData name="Jones, David Robert" userId="a00f2682-70be-4a18-b2e5-9a1cf27d8b01" providerId="ADAL" clId="{C0813528-2815-49EF-A073-12F371D7A46B}" dt="2020-06-18T09:23:45.473" v="113" actId="6549"/>
          <ac:spMkLst>
            <pc:docMk/>
            <pc:sldMk cId="3773248774" sldId="314"/>
            <ac:spMk id="8" creationId="{00000000-0000-0000-0000-000000000000}"/>
          </ac:spMkLst>
        </pc:spChg>
        <pc:picChg chg="del">
          <ac:chgData name="Jones, David Robert" userId="a00f2682-70be-4a18-b2e5-9a1cf27d8b01" providerId="ADAL" clId="{C0813528-2815-49EF-A073-12F371D7A46B}" dt="2020-06-18T09:23:55.895" v="115" actId="478"/>
          <ac:picMkLst>
            <pc:docMk/>
            <pc:sldMk cId="3773248774" sldId="314"/>
            <ac:picMk id="7" creationId="{00000000-0000-0000-0000-000000000000}"/>
          </ac:picMkLst>
        </pc:picChg>
      </pc:sldChg>
      <pc:sldChg chg="modSp">
        <pc:chgData name="Jones, David Robert" userId="a00f2682-70be-4a18-b2e5-9a1cf27d8b01" providerId="ADAL" clId="{C0813528-2815-49EF-A073-12F371D7A46B}" dt="2020-06-18T09:21:00.264" v="101" actId="27636"/>
        <pc:sldMkLst>
          <pc:docMk/>
          <pc:sldMk cId="2136106561" sldId="320"/>
        </pc:sldMkLst>
        <pc:spChg chg="mod">
          <ac:chgData name="Jones, David Robert" userId="a00f2682-70be-4a18-b2e5-9a1cf27d8b01" providerId="ADAL" clId="{C0813528-2815-49EF-A073-12F371D7A46B}" dt="2020-06-18T09:21:00.264" v="101" actId="27636"/>
          <ac:spMkLst>
            <pc:docMk/>
            <pc:sldMk cId="2136106561" sldId="320"/>
            <ac:spMk id="2" creationId="{00000000-0000-0000-0000-000000000000}"/>
          </ac:spMkLst>
        </pc:spChg>
      </pc:sldChg>
      <pc:sldChg chg="del">
        <pc:chgData name="Jones, David Robert" userId="a00f2682-70be-4a18-b2e5-9a1cf27d8b01" providerId="ADAL" clId="{C0813528-2815-49EF-A073-12F371D7A46B}" dt="2020-06-18T09:08:22.932" v="5" actId="2696"/>
        <pc:sldMkLst>
          <pc:docMk/>
          <pc:sldMk cId="2154774703" sldId="322"/>
        </pc:sldMkLst>
      </pc:sldChg>
      <pc:sldChg chg="modSp">
        <pc:chgData name="Jones, David Robert" userId="a00f2682-70be-4a18-b2e5-9a1cf27d8b01" providerId="ADAL" clId="{C0813528-2815-49EF-A073-12F371D7A46B}" dt="2020-06-18T09:08:55.392" v="9" actId="20577"/>
        <pc:sldMkLst>
          <pc:docMk/>
          <pc:sldMk cId="2798118903" sldId="324"/>
        </pc:sldMkLst>
        <pc:spChg chg="mod">
          <ac:chgData name="Jones, David Robert" userId="a00f2682-70be-4a18-b2e5-9a1cf27d8b01" providerId="ADAL" clId="{C0813528-2815-49EF-A073-12F371D7A46B}" dt="2020-06-18T09:08:55.392" v="9" actId="20577"/>
          <ac:spMkLst>
            <pc:docMk/>
            <pc:sldMk cId="2798118903" sldId="324"/>
            <ac:spMk id="2" creationId="{00000000-0000-0000-0000-000000000000}"/>
          </ac:spMkLst>
        </pc:spChg>
      </pc:sldChg>
      <pc:sldChg chg="del">
        <pc:chgData name="Jones, David Robert" userId="a00f2682-70be-4a18-b2e5-9a1cf27d8b01" providerId="ADAL" clId="{C0813528-2815-49EF-A073-12F371D7A46B}" dt="2020-06-18T09:09:05.814" v="10" actId="2696"/>
        <pc:sldMkLst>
          <pc:docMk/>
          <pc:sldMk cId="2088150541" sldId="326"/>
        </pc:sldMkLst>
      </pc:sldChg>
      <pc:sldChg chg="modSp">
        <pc:chgData name="Jones, David Robert" userId="a00f2682-70be-4a18-b2e5-9a1cf27d8b01" providerId="ADAL" clId="{C0813528-2815-49EF-A073-12F371D7A46B}" dt="2020-06-18T09:09:12.813" v="12" actId="27636"/>
        <pc:sldMkLst>
          <pc:docMk/>
          <pc:sldMk cId="3571824993" sldId="328"/>
        </pc:sldMkLst>
        <pc:spChg chg="mod">
          <ac:chgData name="Jones, David Robert" userId="a00f2682-70be-4a18-b2e5-9a1cf27d8b01" providerId="ADAL" clId="{C0813528-2815-49EF-A073-12F371D7A46B}" dt="2020-06-18T09:09:12.813" v="12" actId="27636"/>
          <ac:spMkLst>
            <pc:docMk/>
            <pc:sldMk cId="3571824993" sldId="328"/>
            <ac:spMk id="2" creationId="{00000000-0000-0000-0000-000000000000}"/>
          </ac:spMkLst>
        </pc:spChg>
      </pc:sldChg>
      <pc:sldChg chg="modSp">
        <pc:chgData name="Jones, David Robert" userId="a00f2682-70be-4a18-b2e5-9a1cf27d8b01" providerId="ADAL" clId="{C0813528-2815-49EF-A073-12F371D7A46B}" dt="2020-06-18T09:12:02.810" v="19" actId="255"/>
        <pc:sldMkLst>
          <pc:docMk/>
          <pc:sldMk cId="2400328096" sldId="331"/>
        </pc:sldMkLst>
        <pc:spChg chg="mod">
          <ac:chgData name="Jones, David Robert" userId="a00f2682-70be-4a18-b2e5-9a1cf27d8b01" providerId="ADAL" clId="{C0813528-2815-49EF-A073-12F371D7A46B}" dt="2020-06-18T09:12:02.810" v="19" actId="255"/>
          <ac:spMkLst>
            <pc:docMk/>
            <pc:sldMk cId="2400328096" sldId="331"/>
            <ac:spMk id="2" creationId="{00000000-0000-0000-0000-000000000000}"/>
          </ac:spMkLst>
        </pc:spChg>
      </pc:sldChg>
      <pc:sldChg chg="del">
        <pc:chgData name="Jones, David Robert" userId="a00f2682-70be-4a18-b2e5-9a1cf27d8b01" providerId="ADAL" clId="{C0813528-2815-49EF-A073-12F371D7A46B}" dt="2020-06-18T09:12:10.279" v="20" actId="2696"/>
        <pc:sldMkLst>
          <pc:docMk/>
          <pc:sldMk cId="4280985537" sldId="333"/>
        </pc:sldMkLst>
      </pc:sldChg>
      <pc:sldChg chg="modSp">
        <pc:chgData name="Jones, David Robert" userId="a00f2682-70be-4a18-b2e5-9a1cf27d8b01" providerId="ADAL" clId="{C0813528-2815-49EF-A073-12F371D7A46B}" dt="2020-06-18T09:21:47.224" v="103" actId="27636"/>
        <pc:sldMkLst>
          <pc:docMk/>
          <pc:sldMk cId="2214659092" sldId="335"/>
        </pc:sldMkLst>
        <pc:spChg chg="mod">
          <ac:chgData name="Jones, David Robert" userId="a00f2682-70be-4a18-b2e5-9a1cf27d8b01" providerId="ADAL" clId="{C0813528-2815-49EF-A073-12F371D7A46B}" dt="2020-06-18T09:21:47.224" v="103" actId="27636"/>
          <ac:spMkLst>
            <pc:docMk/>
            <pc:sldMk cId="2214659092" sldId="335"/>
            <ac:spMk id="2" creationId="{00000000-0000-0000-0000-000000000000}"/>
          </ac:spMkLst>
        </pc:spChg>
      </pc:sldChg>
      <pc:sldChg chg="del">
        <pc:chgData name="Jones, David Robert" userId="a00f2682-70be-4a18-b2e5-9a1cf27d8b01" providerId="ADAL" clId="{C0813528-2815-49EF-A073-12F371D7A46B}" dt="2020-06-18T09:13:02.954" v="28" actId="2696"/>
        <pc:sldMkLst>
          <pc:docMk/>
          <pc:sldMk cId="1767861198" sldId="337"/>
        </pc:sldMkLst>
      </pc:sldChg>
      <pc:sldChg chg="modSp">
        <pc:chgData name="Jones, David Robert" userId="a00f2682-70be-4a18-b2e5-9a1cf27d8b01" providerId="ADAL" clId="{C0813528-2815-49EF-A073-12F371D7A46B}" dt="2020-06-18T09:13:19.735" v="31" actId="255"/>
        <pc:sldMkLst>
          <pc:docMk/>
          <pc:sldMk cId="901598786" sldId="339"/>
        </pc:sldMkLst>
        <pc:spChg chg="mod">
          <ac:chgData name="Jones, David Robert" userId="a00f2682-70be-4a18-b2e5-9a1cf27d8b01" providerId="ADAL" clId="{C0813528-2815-49EF-A073-12F371D7A46B}" dt="2020-06-18T09:13:19.735" v="31" actId="255"/>
          <ac:spMkLst>
            <pc:docMk/>
            <pc:sldMk cId="901598786" sldId="339"/>
            <ac:spMk id="2" creationId="{00000000-0000-0000-0000-000000000000}"/>
          </ac:spMkLst>
        </pc:spChg>
      </pc:sldChg>
      <pc:sldChg chg="addSp delSp modSp">
        <pc:chgData name="Jones, David Robert" userId="a00f2682-70be-4a18-b2e5-9a1cf27d8b01" providerId="ADAL" clId="{C0813528-2815-49EF-A073-12F371D7A46B}" dt="2020-06-18T09:22:21.218" v="110" actId="255"/>
        <pc:sldMkLst>
          <pc:docMk/>
          <pc:sldMk cId="4260055494" sldId="343"/>
        </pc:sldMkLst>
        <pc:spChg chg="add del mod">
          <ac:chgData name="Jones, David Robert" userId="a00f2682-70be-4a18-b2e5-9a1cf27d8b01" providerId="ADAL" clId="{C0813528-2815-49EF-A073-12F371D7A46B}" dt="2020-06-18T09:22:21.218" v="110" actId="255"/>
          <ac:spMkLst>
            <pc:docMk/>
            <pc:sldMk cId="4260055494" sldId="343"/>
            <ac:spMk id="2" creationId="{00000000-0000-0000-0000-000000000000}"/>
          </ac:spMkLst>
        </pc:spChg>
        <pc:spChg chg="add del mod">
          <ac:chgData name="Jones, David Robert" userId="a00f2682-70be-4a18-b2e5-9a1cf27d8b01" providerId="ADAL" clId="{C0813528-2815-49EF-A073-12F371D7A46B}" dt="2020-06-18T09:22:20.624" v="109" actId="478"/>
          <ac:spMkLst>
            <pc:docMk/>
            <pc:sldMk cId="4260055494" sldId="343"/>
            <ac:spMk id="4" creationId="{62A040C4-F335-4CAF-B60D-CBF082342F6A}"/>
          </ac:spMkLst>
        </pc:spChg>
      </pc:sldChg>
      <pc:sldChg chg="del">
        <pc:chgData name="Jones, David Robert" userId="a00f2682-70be-4a18-b2e5-9a1cf27d8b01" providerId="ADAL" clId="{C0813528-2815-49EF-A073-12F371D7A46B}" dt="2020-06-18T09:14:21.329" v="42" actId="2696"/>
        <pc:sldMkLst>
          <pc:docMk/>
          <pc:sldMk cId="2799728900" sldId="345"/>
        </pc:sldMkLst>
      </pc:sldChg>
      <pc:sldChg chg="del">
        <pc:chgData name="Jones, David Robert" userId="a00f2682-70be-4a18-b2e5-9a1cf27d8b01" providerId="ADAL" clId="{C0813528-2815-49EF-A073-12F371D7A46B}" dt="2020-06-18T09:15:32.616" v="59" actId="2696"/>
        <pc:sldMkLst>
          <pc:docMk/>
          <pc:sldMk cId="290855677" sldId="347"/>
        </pc:sldMkLst>
      </pc:sldChg>
      <pc:sldChg chg="modSp">
        <pc:chgData name="Jones, David Robert" userId="a00f2682-70be-4a18-b2e5-9a1cf27d8b01" providerId="ADAL" clId="{C0813528-2815-49EF-A073-12F371D7A46B}" dt="2020-06-18T09:16:00.022" v="63" actId="20577"/>
        <pc:sldMkLst>
          <pc:docMk/>
          <pc:sldMk cId="2159157347" sldId="349"/>
        </pc:sldMkLst>
        <pc:spChg chg="mod">
          <ac:chgData name="Jones, David Robert" userId="a00f2682-70be-4a18-b2e5-9a1cf27d8b01" providerId="ADAL" clId="{C0813528-2815-49EF-A073-12F371D7A46B}" dt="2020-06-18T09:16:00.022" v="63" actId="20577"/>
          <ac:spMkLst>
            <pc:docMk/>
            <pc:sldMk cId="2159157347" sldId="349"/>
            <ac:spMk id="2" creationId="{00000000-0000-0000-0000-000000000000}"/>
          </ac:spMkLst>
        </pc:spChg>
      </pc:sldChg>
      <pc:sldChg chg="del">
        <pc:chgData name="Jones, David Robert" userId="a00f2682-70be-4a18-b2e5-9a1cf27d8b01" providerId="ADAL" clId="{C0813528-2815-49EF-A073-12F371D7A46B}" dt="2020-06-18T09:16:06.538" v="64" actId="2696"/>
        <pc:sldMkLst>
          <pc:docMk/>
          <pc:sldMk cId="2672266607" sldId="351"/>
        </pc:sldMkLst>
      </pc:sldChg>
      <pc:sldChg chg="modSp">
        <pc:chgData name="Jones, David Robert" userId="a00f2682-70be-4a18-b2e5-9a1cf27d8b01" providerId="ADAL" clId="{C0813528-2815-49EF-A073-12F371D7A46B}" dt="2020-06-18T09:17:24.395" v="73" actId="27636"/>
        <pc:sldMkLst>
          <pc:docMk/>
          <pc:sldMk cId="3428310571" sldId="354"/>
        </pc:sldMkLst>
        <pc:spChg chg="mod">
          <ac:chgData name="Jones, David Robert" userId="a00f2682-70be-4a18-b2e5-9a1cf27d8b01" providerId="ADAL" clId="{C0813528-2815-49EF-A073-12F371D7A46B}" dt="2020-06-18T09:17:24.395" v="73" actId="27636"/>
          <ac:spMkLst>
            <pc:docMk/>
            <pc:sldMk cId="3428310571" sldId="354"/>
            <ac:spMk id="2" creationId="{00000000-0000-0000-0000-000000000000}"/>
          </ac:spMkLst>
        </pc:spChg>
      </pc:sldChg>
      <pc:sldChg chg="del">
        <pc:chgData name="Jones, David Robert" userId="a00f2682-70be-4a18-b2e5-9a1cf27d8b01" providerId="ADAL" clId="{C0813528-2815-49EF-A073-12F371D7A46B}" dt="2020-06-18T09:17:33.392" v="74" actId="2696"/>
        <pc:sldMkLst>
          <pc:docMk/>
          <pc:sldMk cId="1173694774" sldId="356"/>
        </pc:sldMkLst>
      </pc:sldChg>
      <pc:sldChg chg="modSp">
        <pc:chgData name="Jones, David Robert" userId="a00f2682-70be-4a18-b2e5-9a1cf27d8b01" providerId="ADAL" clId="{C0813528-2815-49EF-A073-12F371D7A46B}" dt="2020-06-18T09:18:04.594" v="80" actId="27636"/>
        <pc:sldMkLst>
          <pc:docMk/>
          <pc:sldMk cId="4076220535" sldId="358"/>
        </pc:sldMkLst>
        <pc:spChg chg="mod">
          <ac:chgData name="Jones, David Robert" userId="a00f2682-70be-4a18-b2e5-9a1cf27d8b01" providerId="ADAL" clId="{C0813528-2815-49EF-A073-12F371D7A46B}" dt="2020-06-18T09:18:04.594" v="80" actId="27636"/>
          <ac:spMkLst>
            <pc:docMk/>
            <pc:sldMk cId="4076220535" sldId="358"/>
            <ac:spMk id="2" creationId="{00000000-0000-0000-0000-000000000000}"/>
          </ac:spMkLst>
        </pc:spChg>
      </pc:sldChg>
      <pc:sldChg chg="del">
        <pc:chgData name="Jones, David Robert" userId="a00f2682-70be-4a18-b2e5-9a1cf27d8b01" providerId="ADAL" clId="{C0813528-2815-49EF-A073-12F371D7A46B}" dt="2020-06-18T09:18:19.288" v="81" actId="2696"/>
        <pc:sldMkLst>
          <pc:docMk/>
          <pc:sldMk cId="1301147313" sldId="360"/>
        </pc:sldMkLst>
      </pc:sldChg>
      <pc:sldChg chg="modSp">
        <pc:chgData name="Jones, David Robert" userId="a00f2682-70be-4a18-b2e5-9a1cf27d8b01" providerId="ADAL" clId="{C0813528-2815-49EF-A073-12F371D7A46B}" dt="2020-06-18T09:18:26.570" v="83" actId="27636"/>
        <pc:sldMkLst>
          <pc:docMk/>
          <pc:sldMk cId="1190835814" sldId="362"/>
        </pc:sldMkLst>
        <pc:spChg chg="mod">
          <ac:chgData name="Jones, David Robert" userId="a00f2682-70be-4a18-b2e5-9a1cf27d8b01" providerId="ADAL" clId="{C0813528-2815-49EF-A073-12F371D7A46B}" dt="2020-06-18T09:18:26.570" v="83" actId="27636"/>
          <ac:spMkLst>
            <pc:docMk/>
            <pc:sldMk cId="1190835814" sldId="362"/>
            <ac:spMk id="2" creationId="{00000000-0000-0000-0000-000000000000}"/>
          </ac:spMkLst>
        </pc:spChg>
      </pc:sldChg>
      <pc:sldChg chg="modSp">
        <pc:chgData name="Jones, David Robert" userId="a00f2682-70be-4a18-b2e5-9a1cf27d8b01" providerId="ADAL" clId="{C0813528-2815-49EF-A073-12F371D7A46B}" dt="2020-06-18T09:22:57.290" v="112" actId="27636"/>
        <pc:sldMkLst>
          <pc:docMk/>
          <pc:sldMk cId="2613339773" sldId="364"/>
        </pc:sldMkLst>
        <pc:spChg chg="mod">
          <ac:chgData name="Jones, David Robert" userId="a00f2682-70be-4a18-b2e5-9a1cf27d8b01" providerId="ADAL" clId="{C0813528-2815-49EF-A073-12F371D7A46B}" dt="2020-06-18T09:22:57.290" v="112" actId="27636"/>
          <ac:spMkLst>
            <pc:docMk/>
            <pc:sldMk cId="2613339773" sldId="364"/>
            <ac:spMk id="2" creationId="{00000000-0000-0000-0000-000000000000}"/>
          </ac:spMkLst>
        </pc:spChg>
      </pc:sldChg>
      <pc:sldChg chg="del">
        <pc:chgData name="Jones, David Robert" userId="a00f2682-70be-4a18-b2e5-9a1cf27d8b01" providerId="ADAL" clId="{C0813528-2815-49EF-A073-12F371D7A46B}" dt="2020-06-18T09:19:33.315" v="91" actId="2696"/>
        <pc:sldMkLst>
          <pc:docMk/>
          <pc:sldMk cId="823302026" sldId="366"/>
        </pc:sldMkLst>
      </pc:sldChg>
      <pc:sldChg chg="del">
        <pc:chgData name="Jones, David Robert" userId="a00f2682-70be-4a18-b2e5-9a1cf27d8b01" providerId="ADAL" clId="{C0813528-2815-49EF-A073-12F371D7A46B}" dt="2020-06-18T09:33:06.558" v="484" actId="2696"/>
        <pc:sldMkLst>
          <pc:docMk/>
          <pc:sldMk cId="3319449761" sldId="367"/>
        </pc:sldMkLst>
      </pc:sldChg>
      <pc:sldChg chg="del">
        <pc:chgData name="Jones, David Robert" userId="a00f2682-70be-4a18-b2e5-9a1cf27d8b01" providerId="ADAL" clId="{C0813528-2815-49EF-A073-12F371D7A46B}" dt="2020-06-18T09:33:09.326" v="485" actId="2696"/>
        <pc:sldMkLst>
          <pc:docMk/>
          <pc:sldMk cId="1834674276" sldId="368"/>
        </pc:sldMkLst>
      </pc:sldChg>
      <pc:sldChg chg="modSp">
        <pc:chgData name="Jones, David Robert" userId="a00f2682-70be-4a18-b2e5-9a1cf27d8b01" providerId="ADAL" clId="{C0813528-2815-49EF-A073-12F371D7A46B}" dt="2020-06-18T09:33:59.583" v="524" actId="20577"/>
        <pc:sldMkLst>
          <pc:docMk/>
          <pc:sldMk cId="1359093961" sldId="369"/>
        </pc:sldMkLst>
        <pc:spChg chg="mod">
          <ac:chgData name="Jones, David Robert" userId="a00f2682-70be-4a18-b2e5-9a1cf27d8b01" providerId="ADAL" clId="{C0813528-2815-49EF-A073-12F371D7A46B}" dt="2020-06-18T09:33:59.583" v="524" actId="20577"/>
          <ac:spMkLst>
            <pc:docMk/>
            <pc:sldMk cId="1359093961" sldId="369"/>
            <ac:spMk id="2" creationId="{00000000-0000-0000-0000-000000000000}"/>
          </ac:spMkLst>
        </pc:spChg>
      </pc:sldChg>
      <pc:sldChg chg="modSp">
        <pc:chgData name="Jones, David Robert" userId="a00f2682-70be-4a18-b2e5-9a1cf27d8b01" providerId="ADAL" clId="{C0813528-2815-49EF-A073-12F371D7A46B}" dt="2020-06-18T09:42:59.443" v="751" actId="20577"/>
        <pc:sldMkLst>
          <pc:docMk/>
          <pc:sldMk cId="515426968" sldId="371"/>
        </pc:sldMkLst>
        <pc:spChg chg="mod">
          <ac:chgData name="Jones, David Robert" userId="a00f2682-70be-4a18-b2e5-9a1cf27d8b01" providerId="ADAL" clId="{C0813528-2815-49EF-A073-12F371D7A46B}" dt="2020-06-18T09:42:59.443" v="751" actId="20577"/>
          <ac:spMkLst>
            <pc:docMk/>
            <pc:sldMk cId="515426968" sldId="371"/>
            <ac:spMk id="3" creationId="{FE440A8A-F39E-47C1-9678-9909BDF43A69}"/>
          </ac:spMkLst>
        </pc:spChg>
      </pc:sldChg>
      <pc:sldChg chg="modSp">
        <pc:chgData name="Jones, David Robert" userId="a00f2682-70be-4a18-b2e5-9a1cf27d8b01" providerId="ADAL" clId="{C0813528-2815-49EF-A073-12F371D7A46B}" dt="2020-06-18T09:45:01.041" v="929" actId="20577"/>
        <pc:sldMkLst>
          <pc:docMk/>
          <pc:sldMk cId="2222748485" sldId="372"/>
        </pc:sldMkLst>
        <pc:spChg chg="mod">
          <ac:chgData name="Jones, David Robert" userId="a00f2682-70be-4a18-b2e5-9a1cf27d8b01" providerId="ADAL" clId="{C0813528-2815-49EF-A073-12F371D7A46B}" dt="2020-06-18T09:45:01.041" v="929" actId="20577"/>
          <ac:spMkLst>
            <pc:docMk/>
            <pc:sldMk cId="2222748485" sldId="372"/>
            <ac:spMk id="3" creationId="{FE440A8A-F39E-47C1-9678-9909BDF43A69}"/>
          </ac:spMkLst>
        </pc:spChg>
      </pc:sldChg>
      <pc:sldChg chg="addSp delSp modSp">
        <pc:chgData name="Jones, David Robert" userId="a00f2682-70be-4a18-b2e5-9a1cf27d8b01" providerId="ADAL" clId="{C0813528-2815-49EF-A073-12F371D7A46B}" dt="2020-06-18T14:21:23.607" v="1809" actId="6549"/>
        <pc:sldMkLst>
          <pc:docMk/>
          <pc:sldMk cId="3850356786" sldId="373"/>
        </pc:sldMkLst>
        <pc:spChg chg="mod">
          <ac:chgData name="Jones, David Robert" userId="a00f2682-70be-4a18-b2e5-9a1cf27d8b01" providerId="ADAL" clId="{C0813528-2815-49EF-A073-12F371D7A46B}" dt="2020-06-18T09:47:52.341" v="931" actId="6549"/>
          <ac:spMkLst>
            <pc:docMk/>
            <pc:sldMk cId="3850356786" sldId="373"/>
            <ac:spMk id="3" creationId="{FE440A8A-F39E-47C1-9678-9909BDF43A69}"/>
          </ac:spMkLst>
        </pc:spChg>
        <pc:spChg chg="add mod">
          <ac:chgData name="Jones, David Robert" userId="a00f2682-70be-4a18-b2e5-9a1cf27d8b01" providerId="ADAL" clId="{C0813528-2815-49EF-A073-12F371D7A46B}" dt="2020-06-18T14:21:23.607" v="1809" actId="6549"/>
          <ac:spMkLst>
            <pc:docMk/>
            <pc:sldMk cId="3850356786" sldId="373"/>
            <ac:spMk id="4" creationId="{EFFF31DA-386C-498B-B792-EAB0FEDA810A}"/>
          </ac:spMkLst>
        </pc:spChg>
        <pc:picChg chg="add del mod">
          <ac:chgData name="Jones, David Robert" userId="a00f2682-70be-4a18-b2e5-9a1cf27d8b01" providerId="ADAL" clId="{C0813528-2815-49EF-A073-12F371D7A46B}" dt="2020-06-18T14:17:21.500" v="1500"/>
          <ac:picMkLst>
            <pc:docMk/>
            <pc:sldMk cId="3850356786" sldId="373"/>
            <ac:picMk id="5" creationId="{EB22105B-385D-48A0-A658-01CE634A7ED2}"/>
          </ac:picMkLst>
        </pc:picChg>
        <pc:picChg chg="add mod">
          <ac:chgData name="Jones, David Robert" userId="a00f2682-70be-4a18-b2e5-9a1cf27d8b01" providerId="ADAL" clId="{C0813528-2815-49EF-A073-12F371D7A46B}" dt="2020-06-18T09:49:51.334" v="943" actId="14100"/>
          <ac:picMkLst>
            <pc:docMk/>
            <pc:sldMk cId="3850356786" sldId="373"/>
            <ac:picMk id="6" creationId="{50E5EA04-773F-45B6-A523-75FB8AC3D441}"/>
          </ac:picMkLst>
        </pc:picChg>
      </pc:sldChg>
      <pc:sldChg chg="addSp delSp modSp">
        <pc:chgData name="Jones, David Robert" userId="a00f2682-70be-4a18-b2e5-9a1cf27d8b01" providerId="ADAL" clId="{C0813528-2815-49EF-A073-12F371D7A46B}" dt="2020-06-18T14:15:00.317" v="1383" actId="14100"/>
        <pc:sldMkLst>
          <pc:docMk/>
          <pc:sldMk cId="2237957947" sldId="374"/>
        </pc:sldMkLst>
        <pc:spChg chg="mod">
          <ac:chgData name="Jones, David Robert" userId="a00f2682-70be-4a18-b2e5-9a1cf27d8b01" providerId="ADAL" clId="{C0813528-2815-49EF-A073-12F371D7A46B}" dt="2020-06-18T14:11:36.568" v="1197" actId="20577"/>
          <ac:spMkLst>
            <pc:docMk/>
            <pc:sldMk cId="2237957947" sldId="374"/>
            <ac:spMk id="3" creationId="{FE440A8A-F39E-47C1-9678-9909BDF43A69}"/>
          </ac:spMkLst>
        </pc:spChg>
        <pc:spChg chg="mod">
          <ac:chgData name="Jones, David Robert" userId="a00f2682-70be-4a18-b2e5-9a1cf27d8b01" providerId="ADAL" clId="{C0813528-2815-49EF-A073-12F371D7A46B}" dt="2020-06-18T14:08:00.817" v="1006" actId="1076"/>
          <ac:spMkLst>
            <pc:docMk/>
            <pc:sldMk cId="2237957947" sldId="374"/>
            <ac:spMk id="8" creationId="{00000000-0000-0000-0000-000000000000}"/>
          </ac:spMkLst>
        </pc:spChg>
        <pc:picChg chg="del">
          <ac:chgData name="Jones, David Robert" userId="a00f2682-70be-4a18-b2e5-9a1cf27d8b01" providerId="ADAL" clId="{C0813528-2815-49EF-A073-12F371D7A46B}" dt="2020-06-18T09:50:23.018" v="945" actId="478"/>
          <ac:picMkLst>
            <pc:docMk/>
            <pc:sldMk cId="2237957947" sldId="374"/>
            <ac:picMk id="5" creationId="{EB22105B-385D-48A0-A658-01CE634A7ED2}"/>
          </ac:picMkLst>
        </pc:picChg>
        <pc:picChg chg="del">
          <ac:chgData name="Jones, David Robert" userId="a00f2682-70be-4a18-b2e5-9a1cf27d8b01" providerId="ADAL" clId="{C0813528-2815-49EF-A073-12F371D7A46B}" dt="2020-06-18T09:50:20.709" v="944" actId="478"/>
          <ac:picMkLst>
            <pc:docMk/>
            <pc:sldMk cId="2237957947" sldId="374"/>
            <ac:picMk id="6" creationId="{50E5EA04-773F-45B6-A523-75FB8AC3D441}"/>
          </ac:picMkLst>
        </pc:picChg>
        <pc:picChg chg="add del mod">
          <ac:chgData name="Jones, David Robert" userId="a00f2682-70be-4a18-b2e5-9a1cf27d8b01" providerId="ADAL" clId="{C0813528-2815-49EF-A073-12F371D7A46B}" dt="2020-06-18T14:06:15.206" v="971" actId="478"/>
          <ac:picMkLst>
            <pc:docMk/>
            <pc:sldMk cId="2237957947" sldId="374"/>
            <ac:picMk id="6" creationId="{C4A29094-22F6-47B6-A85D-A9ECDC8F1FC8}"/>
          </ac:picMkLst>
        </pc:picChg>
        <pc:picChg chg="add del mod">
          <ac:chgData name="Jones, David Robert" userId="a00f2682-70be-4a18-b2e5-9a1cf27d8b01" providerId="ADAL" clId="{C0813528-2815-49EF-A073-12F371D7A46B}" dt="2020-06-18T14:04:22.230" v="968" actId="478"/>
          <ac:picMkLst>
            <pc:docMk/>
            <pc:sldMk cId="2237957947" sldId="374"/>
            <ac:picMk id="7" creationId="{77527E59-5BE5-4DB7-8EE4-8D674B91F05B}"/>
          </ac:picMkLst>
        </pc:picChg>
        <pc:picChg chg="add mod">
          <ac:chgData name="Jones, David Robert" userId="a00f2682-70be-4a18-b2e5-9a1cf27d8b01" providerId="ADAL" clId="{C0813528-2815-49EF-A073-12F371D7A46B}" dt="2020-06-18T14:15:00.317" v="1383" actId="14100"/>
          <ac:picMkLst>
            <pc:docMk/>
            <pc:sldMk cId="2237957947" sldId="374"/>
            <ac:picMk id="9" creationId="{066C1C93-6A73-49A8-9331-B5F927804BBB}"/>
          </ac:picMkLst>
        </pc:picChg>
      </pc:sldChg>
      <pc:sldChg chg="addSp delSp modSp">
        <pc:chgData name="Jones, David Robert" userId="a00f2682-70be-4a18-b2e5-9a1cf27d8b01" providerId="ADAL" clId="{C0813528-2815-49EF-A073-12F371D7A46B}" dt="2020-06-18T09:58:08.647" v="966" actId="14100"/>
        <pc:sldMkLst>
          <pc:docMk/>
          <pc:sldMk cId="459349545" sldId="375"/>
        </pc:sldMkLst>
        <pc:spChg chg="del">
          <ac:chgData name="Jones, David Robert" userId="a00f2682-70be-4a18-b2e5-9a1cf27d8b01" providerId="ADAL" clId="{C0813528-2815-49EF-A073-12F371D7A46B}" dt="2020-06-18T09:57:51.186" v="960"/>
          <ac:spMkLst>
            <pc:docMk/>
            <pc:sldMk cId="459349545" sldId="375"/>
            <ac:spMk id="6" creationId="{00000000-0000-0000-0000-000000000000}"/>
          </ac:spMkLst>
        </pc:spChg>
        <pc:spChg chg="del mod">
          <ac:chgData name="Jones, David Robert" userId="a00f2682-70be-4a18-b2e5-9a1cf27d8b01" providerId="ADAL" clId="{C0813528-2815-49EF-A073-12F371D7A46B}" dt="2020-06-18T09:57:43.859" v="959"/>
          <ac:spMkLst>
            <pc:docMk/>
            <pc:sldMk cId="459349545" sldId="375"/>
            <ac:spMk id="7" creationId="{00000000-0000-0000-0000-000000000000}"/>
          </ac:spMkLst>
        </pc:spChg>
        <pc:picChg chg="add mod">
          <ac:chgData name="Jones, David Robert" userId="a00f2682-70be-4a18-b2e5-9a1cf27d8b01" providerId="ADAL" clId="{C0813528-2815-49EF-A073-12F371D7A46B}" dt="2020-06-18T09:58:08.647" v="966" actId="14100"/>
          <ac:picMkLst>
            <pc:docMk/>
            <pc:sldMk cId="459349545" sldId="375"/>
            <ac:picMk id="5" creationId="{ACF1A8AD-E231-40BE-A368-87F11148934B}"/>
          </ac:picMkLst>
        </pc:picChg>
      </pc:sldChg>
      <pc:sldChg chg="addSp delSp modSp">
        <pc:chgData name="Jones, David Robert" userId="a00f2682-70be-4a18-b2e5-9a1cf27d8b01" providerId="ADAL" clId="{C0813528-2815-49EF-A073-12F371D7A46B}" dt="2020-06-18T14:17:00.531" v="1499" actId="20577"/>
        <pc:sldMkLst>
          <pc:docMk/>
          <pc:sldMk cId="3345762825" sldId="376"/>
        </pc:sldMkLst>
        <pc:spChg chg="mod">
          <ac:chgData name="Jones, David Robert" userId="a00f2682-70be-4a18-b2e5-9a1cf27d8b01" providerId="ADAL" clId="{C0813528-2815-49EF-A073-12F371D7A46B}" dt="2020-06-18T14:17:00.531" v="1499" actId="20577"/>
          <ac:spMkLst>
            <pc:docMk/>
            <pc:sldMk cId="3345762825" sldId="376"/>
            <ac:spMk id="3" creationId="{FE440A8A-F39E-47C1-9678-9909BDF43A69}"/>
          </ac:spMkLst>
        </pc:spChg>
        <pc:picChg chg="add mod">
          <ac:chgData name="Jones, David Robert" userId="a00f2682-70be-4a18-b2e5-9a1cf27d8b01" providerId="ADAL" clId="{C0813528-2815-49EF-A073-12F371D7A46B}" dt="2020-06-18T14:16:42.609" v="1493" actId="1076"/>
          <ac:picMkLst>
            <pc:docMk/>
            <pc:sldMk cId="3345762825" sldId="376"/>
            <ac:picMk id="4" creationId="{39108D52-8C53-448C-B281-BE7E5D7ABA20}"/>
          </ac:picMkLst>
        </pc:picChg>
        <pc:picChg chg="del mod">
          <ac:chgData name="Jones, David Robert" userId="a00f2682-70be-4a18-b2e5-9a1cf27d8b01" providerId="ADAL" clId="{C0813528-2815-49EF-A073-12F371D7A46B}" dt="2020-06-18T14:12:55.750" v="1202" actId="478"/>
          <ac:picMkLst>
            <pc:docMk/>
            <pc:sldMk cId="3345762825" sldId="376"/>
            <ac:picMk id="7" creationId="{77527E59-5BE5-4DB7-8EE4-8D674B91F05B}"/>
          </ac:picMkLst>
        </pc:picChg>
      </pc:sldChg>
      <pc:sldChg chg="delSp del">
        <pc:chgData name="Jones, David Robert" userId="a00f2682-70be-4a18-b2e5-9a1cf27d8b01" providerId="ADAL" clId="{C0813528-2815-49EF-A073-12F371D7A46B}" dt="2020-06-18T14:06:46.317" v="973" actId="2696"/>
        <pc:sldMkLst>
          <pc:docMk/>
          <pc:sldMk cId="1646475895" sldId="377"/>
        </pc:sldMkLst>
        <pc:picChg chg="del">
          <ac:chgData name="Jones, David Robert" userId="a00f2682-70be-4a18-b2e5-9a1cf27d8b01" providerId="ADAL" clId="{C0813528-2815-49EF-A073-12F371D7A46B}" dt="2020-06-18T14:04:16.346" v="967" actId="478"/>
          <ac:picMkLst>
            <pc:docMk/>
            <pc:sldMk cId="1646475895" sldId="377"/>
            <ac:picMk id="7" creationId="{77527E59-5BE5-4DB7-8EE4-8D674B91F05B}"/>
          </ac:picMkLst>
        </pc:picChg>
      </pc:sldChg>
      <pc:sldChg chg="addSp delSp modSp">
        <pc:chgData name="Jones, David Robert" userId="a00f2682-70be-4a18-b2e5-9a1cf27d8b01" providerId="ADAL" clId="{C0813528-2815-49EF-A073-12F371D7A46B}" dt="2020-06-18T14:15:20.856" v="1389" actId="14100"/>
        <pc:sldMkLst>
          <pc:docMk/>
          <pc:sldMk cId="2932466711" sldId="377"/>
        </pc:sldMkLst>
        <pc:spChg chg="mod">
          <ac:chgData name="Jones, David Robert" userId="a00f2682-70be-4a18-b2e5-9a1cf27d8b01" providerId="ADAL" clId="{C0813528-2815-49EF-A073-12F371D7A46B}" dt="2020-06-18T14:10:44.931" v="1151" actId="20577"/>
          <ac:spMkLst>
            <pc:docMk/>
            <pc:sldMk cId="2932466711" sldId="377"/>
            <ac:spMk id="3" creationId="{FE440A8A-F39E-47C1-9678-9909BDF43A69}"/>
          </ac:spMkLst>
        </pc:spChg>
        <pc:picChg chg="add mod">
          <ac:chgData name="Jones, David Robert" userId="a00f2682-70be-4a18-b2e5-9a1cf27d8b01" providerId="ADAL" clId="{C0813528-2815-49EF-A073-12F371D7A46B}" dt="2020-06-18T14:15:20.856" v="1389" actId="14100"/>
          <ac:picMkLst>
            <pc:docMk/>
            <pc:sldMk cId="2932466711" sldId="377"/>
            <ac:picMk id="6" creationId="{1F960288-371E-4A12-893D-1D46D1D75698}"/>
          </ac:picMkLst>
        </pc:picChg>
        <pc:picChg chg="del">
          <ac:chgData name="Jones, David Robert" userId="a00f2682-70be-4a18-b2e5-9a1cf27d8b01" providerId="ADAL" clId="{C0813528-2815-49EF-A073-12F371D7A46B}" dt="2020-06-18T14:08:15.129" v="1009" actId="478"/>
          <ac:picMkLst>
            <pc:docMk/>
            <pc:sldMk cId="2932466711" sldId="377"/>
            <ac:picMk id="9" creationId="{066C1C93-6A73-49A8-9331-B5F927804BBB}"/>
          </ac:picMkLst>
        </pc:picChg>
      </pc:sldChg>
      <pc:sldChg chg="addSp delSp modSp">
        <pc:chgData name="Jones, David Robert" userId="a00f2682-70be-4a18-b2e5-9a1cf27d8b01" providerId="ADAL" clId="{C0813528-2815-49EF-A073-12F371D7A46B}" dt="2020-06-18T14:27:25.356" v="1908" actId="1076"/>
        <pc:sldMkLst>
          <pc:docMk/>
          <pc:sldMk cId="762644257" sldId="378"/>
        </pc:sldMkLst>
        <pc:spChg chg="mod">
          <ac:chgData name="Jones, David Robert" userId="a00f2682-70be-4a18-b2e5-9a1cf27d8b01" providerId="ADAL" clId="{C0813528-2815-49EF-A073-12F371D7A46B}" dt="2020-06-18T14:27:20.900" v="1907" actId="6549"/>
          <ac:spMkLst>
            <pc:docMk/>
            <pc:sldMk cId="762644257" sldId="378"/>
            <ac:spMk id="3" creationId="{FE440A8A-F39E-47C1-9678-9909BDF43A69}"/>
          </ac:spMkLst>
        </pc:spChg>
        <pc:picChg chg="del">
          <ac:chgData name="Jones, David Robert" userId="a00f2682-70be-4a18-b2e5-9a1cf27d8b01" providerId="ADAL" clId="{C0813528-2815-49EF-A073-12F371D7A46B}" dt="2020-06-18T14:26:11.227" v="1810" actId="478"/>
          <ac:picMkLst>
            <pc:docMk/>
            <pc:sldMk cId="762644257" sldId="378"/>
            <ac:picMk id="4" creationId="{39108D52-8C53-448C-B281-BE7E5D7ABA20}"/>
          </ac:picMkLst>
        </pc:picChg>
        <pc:picChg chg="add mod">
          <ac:chgData name="Jones, David Robert" userId="a00f2682-70be-4a18-b2e5-9a1cf27d8b01" providerId="ADAL" clId="{C0813528-2815-49EF-A073-12F371D7A46B}" dt="2020-06-18T14:27:25.356" v="1908" actId="1076"/>
          <ac:picMkLst>
            <pc:docMk/>
            <pc:sldMk cId="762644257" sldId="378"/>
            <ac:picMk id="5" creationId="{DA75962F-F768-4BB5-A9D2-112A9F306FD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BB75F-D5B1-4B59-A401-9708A3988A2D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59"/>
            <a:ext cx="2945024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31259"/>
            <a:ext cx="2945024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A5F25-7906-4255-BF2B-C24CEB3B3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70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>
            <a:fillRect/>
          </a:stretch>
        </p:blipFill>
        <p:spPr>
          <a:xfrm>
            <a:off x="5525038" y="2485776"/>
            <a:ext cx="3261600" cy="280541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2486025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49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9107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“Lorem ipsum dolor sit amet, consectetuer adipiscing elit. Aenean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Aenean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Aenean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Aenean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102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Aenean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Aenean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Aenean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Aenean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b="1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58101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2538746"/>
              </p:ext>
            </p:extLst>
          </p:nvPr>
        </p:nvGraphicFramePr>
        <p:xfrm>
          <a:off x="481547" y="2770558"/>
          <a:ext cx="5759450" cy="30072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893"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Bliss-Light"/>
                        </a:rPr>
                        <a:t>Table Heading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2260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37831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02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0067"/>
            <a:ext cx="8229600" cy="348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7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DF3C0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qas.co.uk/media/vzupipk4/eduqas-gcse-history-spec-from-2016-e-20-12-201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er.eduqas.co.uk/Pages/ProjectByArgs.aspx?subId=34&amp;lvlId=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er.eduqas.co.uk/Pages/ProjectByArgs.aspx?subId=34&amp;lvlId=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oer.eduqas.co.uk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er.eduqas.co.uk/Pages/ProjectByArgs.aspx?subId=34&amp;lvlId=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er.eduqas.co.uk/Pages/ProjectByArgs.aspx?subId=34&amp;lvlId=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qas.co.uk/qualifications/history-gcse/#tab_overvie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esources.eduqas.co.uk/Pages/ResourceByArgs.aspx?subId=17&amp;lvlId=2" TargetMode="External"/><Relationship Id="rId5" Type="http://schemas.openxmlformats.org/officeDocument/2006/relationships/hyperlink" Target="https://www.eduqas.co.uk/qualifications/history-gcse/#tab_pastpapers" TargetMode="External"/><Relationship Id="rId4" Type="http://schemas.openxmlformats.org/officeDocument/2006/relationships/hyperlink" Target="https://www.eduqas.co.uk/media/vzupipk4/eduqas-gcse-history-spec-from-2016-e-20-12-2019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qas.co.uk/qualifications/history-gcse/?sub_nav_level=books#tab_resourc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eduqas.co.uk/qualifications/history-gcse/?sub_nav_level=training-materials#tab_training" TargetMode="External"/><Relationship Id="rId4" Type="http://schemas.openxmlformats.org/officeDocument/2006/relationships/hyperlink" Target="https://www.eduqas.co.uk/media/ysvp4vlr/eduqas-gcse-history-guidance-for-teaching.pdf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qas.co.uk/home/appointees/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r.jones@wjec.co.u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mailto:GCSEHistory@eduqas.co.u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740" y="160400"/>
            <a:ext cx="84461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GB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Eduqas GCSE (9-1) in</a:t>
            </a:r>
          </a:p>
          <a:p>
            <a:pPr>
              <a:lnSpc>
                <a:spcPct val="80000"/>
              </a:lnSpc>
            </a:pPr>
            <a:r>
              <a:rPr lang="en-GB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HISTORY</a:t>
            </a:r>
          </a:p>
          <a:p>
            <a:pPr>
              <a:lnSpc>
                <a:spcPct val="80000"/>
              </a:lnSpc>
            </a:pPr>
            <a:endParaRPr lang="en-GB" sz="32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GB" sz="40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Introduction for New Centres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Z:\Pictures\logos\WJEC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0" y="5868674"/>
            <a:ext cx="736270" cy="7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9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3" y="1302640"/>
            <a:ext cx="8412179" cy="551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90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496291"/>
            <a:ext cx="8418513" cy="59444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0" y="1401288"/>
            <a:ext cx="8480664" cy="519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48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4" y="1270660"/>
            <a:ext cx="8308483" cy="53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3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5" y="1044575"/>
            <a:ext cx="8674791" cy="506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19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25796" y="1044574"/>
            <a:ext cx="8550069" cy="5593732"/>
          </a:xfrm>
        </p:spPr>
        <p:txBody>
          <a:bodyPr>
            <a:normAutofit/>
          </a:bodyPr>
          <a:lstStyle/>
          <a:p>
            <a:pPr lvl="0" defTabSz="914400">
              <a:spcBef>
                <a:spcPct val="20000"/>
              </a:spcBef>
            </a:pPr>
            <a:r>
              <a:rPr lang="en-GB" sz="3000" dirty="0"/>
              <a:t>COMPONENT 1 – BRITISH STUDIES IN DEPTH</a:t>
            </a:r>
            <a:br>
              <a:rPr lang="en-GB" dirty="0"/>
            </a:b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Papers for Component 1 will focus mainly on the evaluation of historical sources and interpretations of the past. </a:t>
            </a:r>
          </a:p>
          <a:p>
            <a:pPr lvl="0" defTabSz="91440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alibri"/>
                <a:cs typeface="+mn-cs"/>
              </a:rPr>
              <a:t>All questions must be answered.</a:t>
            </a:r>
          </a:p>
          <a:p>
            <a:pPr lvl="0" defTabSz="914400">
              <a:spcBef>
                <a:spcPct val="20000"/>
              </a:spcBef>
            </a:pPr>
            <a:endParaRPr lang="en-GB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90276"/>
              </p:ext>
            </p:extLst>
          </p:nvPr>
        </p:nvGraphicFramePr>
        <p:xfrm>
          <a:off x="795648" y="2790707"/>
          <a:ext cx="7718961" cy="364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308">
                <a:tc>
                  <a:txBody>
                    <a:bodyPr/>
                    <a:lstStyle/>
                    <a:p>
                      <a:r>
                        <a:rPr lang="en-GB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Style of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08">
                <a:tc>
                  <a:txBody>
                    <a:bodyPr/>
                    <a:lstStyle/>
                    <a:p>
                      <a:r>
                        <a:rPr lang="en-GB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Selection of information from two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308">
                <a:tc>
                  <a:txBody>
                    <a:bodyPr/>
                    <a:lstStyle/>
                    <a:p>
                      <a:r>
                        <a:rPr lang="en-GB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Source evaluation – single source contemporary to the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08">
                <a:tc>
                  <a:txBody>
                    <a:bodyPr/>
                    <a:lstStyle/>
                    <a:p>
                      <a:r>
                        <a:rPr lang="en-GB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Significance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308">
                <a:tc>
                  <a:txBody>
                    <a:bodyPr/>
                    <a:lstStyle/>
                    <a:p>
                      <a:r>
                        <a:rPr lang="en-GB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Connections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308">
                <a:tc>
                  <a:txBody>
                    <a:bodyPr/>
                    <a:lstStyle/>
                    <a:p>
                      <a:r>
                        <a:rPr lang="en-GB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Interpretation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16+3 </a:t>
                      </a:r>
                      <a:r>
                        <a:rPr lang="en-GB" dirty="0" err="1"/>
                        <a:t>SPaG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308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7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56056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1800" b="1" dirty="0"/>
              <a:t>Question 1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This question will contain two sources [A and B] connected with an issue that will have been studied. 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This question is worth 4 marks and targets AO3.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  <a:cs typeface="+mn-cs"/>
              </a:rPr>
              <a:t>The question will ask candidates to outline what Sources A and B suggest / show about an issue.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The focus of this question is being able to understand and extract from a variety of source materials.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There are no marks awarded for own knowledge in this question.</a:t>
            </a:r>
          </a:p>
          <a:p>
            <a:pPr>
              <a:lnSpc>
                <a:spcPct val="110000"/>
              </a:lnSpc>
            </a:pPr>
            <a:endParaRPr lang="en-GB" sz="1800" b="1" dirty="0"/>
          </a:p>
          <a:p>
            <a:pPr>
              <a:lnSpc>
                <a:spcPct val="110000"/>
              </a:lnSpc>
            </a:pPr>
            <a:r>
              <a:rPr lang="en-GB" sz="1800" b="1" dirty="0"/>
              <a:t>Question 2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will contain one source [C] connected with an issue that will have been studied. 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8 marks and targets AO1 and AO3.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The question will ask candidates to analyse and evaluate the accuracy of the source.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The aim of the question is to encourage candidates to reach a substantiated judgement about the accuracy of the source set within its historical context.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Candidates will be rewarded for discussing the strengths and limitations of the source material.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3610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5403726"/>
          </a:xfrm>
        </p:spPr>
        <p:txBody>
          <a:bodyPr>
            <a:normAutofit/>
          </a:bodyPr>
          <a:lstStyle/>
          <a:p>
            <a:r>
              <a:rPr lang="en-GB" sz="1800" b="1" dirty="0"/>
              <a:t>Question 3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will ask about the </a:t>
            </a:r>
            <a:r>
              <a:rPr lang="en-GB" sz="1800" b="1" dirty="0">
                <a:solidFill>
                  <a:prstClr val="black"/>
                </a:solidFill>
                <a:latin typeface="Calibri"/>
              </a:rPr>
              <a:t>significance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of an identified issue which will have been studied. 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12 marks and targets AO1 and AO2.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The question will ask candidates to provide a reasoned and supported explanation of the significance of the identified issue set within the relevant historical context.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Candidates will be rewarded for demonstrating contextual understanding and providing a fully developed and focused explanation.</a:t>
            </a:r>
          </a:p>
          <a:p>
            <a:endParaRPr lang="en-GB" sz="1800" b="1" dirty="0"/>
          </a:p>
          <a:p>
            <a:r>
              <a:rPr lang="en-GB" sz="1800" b="1" dirty="0"/>
              <a:t>Question 4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will contain four identified features taken from the specification which are all </a:t>
            </a:r>
            <a:r>
              <a:rPr lang="en-GB" sz="1800" b="1" dirty="0">
                <a:solidFill>
                  <a:prstClr val="black"/>
                </a:solidFill>
                <a:latin typeface="Calibri"/>
              </a:rPr>
              <a:t>interrelated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10 marks and targets AO1 and AO2.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The question will ask candidates to identify and explain the connections between TWO of the identified features set within the correct historical context.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Candidates will be rewarded for demonstrating contextual understanding and providing a full explanation of the relevant connections.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9811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5605607"/>
          </a:xfrm>
        </p:spPr>
        <p:txBody>
          <a:bodyPr>
            <a:normAutofit/>
          </a:bodyPr>
          <a:lstStyle/>
          <a:p>
            <a:r>
              <a:rPr lang="en-GB" sz="1900" b="1" dirty="0"/>
              <a:t>Question 5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>
                <a:solidFill>
                  <a:prstClr val="black"/>
                </a:solidFill>
                <a:latin typeface="Calibri"/>
              </a:rPr>
              <a:t>This question will contain one </a:t>
            </a:r>
            <a:r>
              <a:rPr lang="en-GB" sz="1900" b="1" dirty="0">
                <a:solidFill>
                  <a:prstClr val="black"/>
                </a:solidFill>
                <a:latin typeface="Calibri"/>
              </a:rPr>
              <a:t>interpretation </a:t>
            </a:r>
            <a:r>
              <a:rPr lang="en-GB" sz="1900" dirty="0">
                <a:solidFill>
                  <a:prstClr val="black"/>
                </a:solidFill>
                <a:latin typeface="Calibri"/>
              </a:rPr>
              <a:t>connected with the wider historical debate over an issue that will have been studied. 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>
                <a:solidFill>
                  <a:prstClr val="black"/>
                </a:solidFill>
                <a:latin typeface="Calibri"/>
              </a:rPr>
              <a:t>This question is worth 16 marks plus 3 </a:t>
            </a:r>
            <a:r>
              <a:rPr lang="en-GB" sz="1900" dirty="0" err="1">
                <a:solidFill>
                  <a:prstClr val="black"/>
                </a:solidFill>
                <a:latin typeface="Calibri"/>
              </a:rPr>
              <a:t>SPaG</a:t>
            </a:r>
            <a:r>
              <a:rPr lang="en-GB" sz="1900" dirty="0">
                <a:solidFill>
                  <a:prstClr val="black"/>
                </a:solidFill>
                <a:latin typeface="Calibri"/>
              </a:rPr>
              <a:t> and targets AO1 and AO4.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b="1" dirty="0">
                <a:solidFill>
                  <a:prstClr val="black"/>
                </a:solidFill>
                <a:latin typeface="Calibri"/>
              </a:rPr>
              <a:t>The question will ask candidates to reach a substantiated judgement about the </a:t>
            </a:r>
            <a:r>
              <a:rPr lang="en-GB" sz="1900" b="1" u="sng" dirty="0">
                <a:solidFill>
                  <a:prstClr val="black"/>
                </a:solidFill>
                <a:latin typeface="Calibri"/>
              </a:rPr>
              <a:t>accuracy </a:t>
            </a:r>
            <a:r>
              <a:rPr lang="en-GB" sz="1900" b="1" dirty="0">
                <a:solidFill>
                  <a:prstClr val="black"/>
                </a:solidFill>
                <a:latin typeface="Calibri"/>
              </a:rPr>
              <a:t>of the interpretation.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b="1" dirty="0">
                <a:solidFill>
                  <a:prstClr val="black"/>
                </a:solidFill>
                <a:latin typeface="Calibri"/>
              </a:rPr>
              <a:t>Candidates  will need to analyse and evaluate how and why interpretations of the issue differ. Candidates should focus on and discuss the authorship of the interpretation in reaching their judgement.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>
                <a:solidFill>
                  <a:prstClr val="black"/>
                </a:solidFill>
                <a:latin typeface="Calibri"/>
              </a:rPr>
              <a:t>Candidates will also be rewarded for demonstrating understanding of the key feature in the question.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82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5463103"/>
          </a:xfrm>
        </p:spPr>
        <p:txBody>
          <a:bodyPr>
            <a:normAutofit/>
          </a:bodyPr>
          <a:lstStyle/>
          <a:p>
            <a:pPr lvl="0" defTabSz="914400">
              <a:spcBef>
                <a:spcPct val="20000"/>
              </a:spcBef>
            </a:pPr>
            <a:r>
              <a:rPr lang="en-GB" dirty="0"/>
              <a:t>COMPONENT 1 – NON-BRITISH STUDIES IN DEPTH</a:t>
            </a:r>
            <a:br>
              <a:rPr lang="en-GB" dirty="0"/>
            </a:br>
            <a:r>
              <a:rPr lang="en-GB" sz="2000" dirty="0">
                <a:solidFill>
                  <a:prstClr val="black"/>
                </a:solidFill>
                <a:latin typeface="Calibri"/>
              </a:rPr>
              <a:t>Papers for Component 1 will focus mainly on the evaluation of historical sources and interpretations of the past. </a:t>
            </a:r>
          </a:p>
          <a:p>
            <a:pPr lvl="0" defTabSz="91440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All questions must be answered.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70518"/>
              </p:ext>
            </p:extLst>
          </p:nvPr>
        </p:nvGraphicFramePr>
        <p:xfrm>
          <a:off x="775852" y="3146959"/>
          <a:ext cx="7429996" cy="351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173">
                <a:tc>
                  <a:txBody>
                    <a:bodyPr/>
                    <a:lstStyle/>
                    <a:p>
                      <a:r>
                        <a:rPr lang="en-GB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Style of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73">
                <a:tc>
                  <a:txBody>
                    <a:bodyPr/>
                    <a:lstStyle/>
                    <a:p>
                      <a:r>
                        <a:rPr lang="en-GB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Use of source material and knowledge to describe an aspect of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73">
                <a:tc>
                  <a:txBody>
                    <a:bodyPr/>
                    <a:lstStyle/>
                    <a:p>
                      <a:r>
                        <a:rPr lang="en-GB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Purpose of source contemporary to the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73">
                <a:tc>
                  <a:txBody>
                    <a:bodyPr/>
                    <a:lstStyle/>
                    <a:p>
                      <a:r>
                        <a:rPr lang="en-GB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Evaluation of different interpretations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73">
                <a:tc>
                  <a:txBody>
                    <a:bodyPr/>
                    <a:lstStyle/>
                    <a:p>
                      <a:r>
                        <a:rPr lang="en-GB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Utility of two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173">
                <a:tc>
                  <a:txBody>
                    <a:bodyPr/>
                    <a:lstStyle/>
                    <a:p>
                      <a:r>
                        <a:rPr lang="en-GB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Evaluation of single sentence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16+3 </a:t>
                      </a:r>
                      <a:r>
                        <a:rPr lang="en-GB" dirty="0" err="1"/>
                        <a:t>SPaG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173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35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5534355"/>
          </a:xfrm>
        </p:spPr>
        <p:txBody>
          <a:bodyPr>
            <a:normAutofit/>
          </a:bodyPr>
          <a:lstStyle/>
          <a:p>
            <a:r>
              <a:rPr lang="en-GB" sz="1800" b="1" dirty="0"/>
              <a:t>Question 1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The question will utilise a single piece of source material [A].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5 marks and targets AO1 and AO3. </a:t>
            </a:r>
            <a:endParaRPr lang="en-GB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  <a:cs typeface="+mn-cs"/>
              </a:rPr>
              <a:t>The question will ask candidates to use the source and their own knowledge to describe an historical issue. 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Candidates will be rewarded for demonstrating understanding of the key feature in the question and analysing the source in its historical context.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</a:pPr>
            <a:endParaRPr lang="en-GB" sz="1800" b="1" dirty="0">
              <a:solidFill>
                <a:prstClr val="black"/>
              </a:solidFill>
              <a:latin typeface="Calibri"/>
              <a:cs typeface="+mn-cs"/>
            </a:endParaRPr>
          </a:p>
          <a:p>
            <a:r>
              <a:rPr lang="en-GB" sz="1800" b="1" dirty="0"/>
              <a:t>Question 2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The question will utilise a single piece of source material [B].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8 marks and targets AO1 and AO3.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The question will ask candidates to analyse and evaluate the purpose of the source in order to reach a substantiated judgement.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Candidates will be rewarded for demonstrating understanding of the historical context and undertaking full consideration of the authorship.</a:t>
            </a:r>
          </a:p>
          <a:p>
            <a:endParaRPr lang="en-GB" sz="18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32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ACF1A8AD-E231-40BE-A368-87F11148934B}"/>
              </a:ext>
            </a:extLst>
          </p:cNvPr>
          <p:cNvPicPr/>
          <p:nvPr/>
        </p:nvPicPr>
        <p:blipFill rotWithShape="1">
          <a:blip r:embed="rId4"/>
          <a:srcRect l="32174" t="13236" r="33259" b="4983"/>
          <a:stretch/>
        </p:blipFill>
        <p:spPr bwMode="auto">
          <a:xfrm>
            <a:off x="2601798" y="1102936"/>
            <a:ext cx="3638745" cy="5260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9349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55581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1800" b="1" dirty="0"/>
              <a:t>Question 3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will contain </a:t>
            </a:r>
            <a:r>
              <a:rPr lang="en-GB" sz="1800" b="1" dirty="0">
                <a:solidFill>
                  <a:prstClr val="black"/>
                </a:solidFill>
                <a:latin typeface="Calibri"/>
              </a:rPr>
              <a:t>two interpretations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connected with the wider historical debate over an issue that will have been studied. 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10 marks and targets AO1 and AO4.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The question will ask candidates to reach a substantiated judgement about the extent to which the interpretations </a:t>
            </a:r>
            <a:r>
              <a:rPr lang="en-GB" sz="1800" b="1" u="sng" dirty="0">
                <a:solidFill>
                  <a:prstClr val="black"/>
                </a:solidFill>
                <a:latin typeface="Calibri"/>
              </a:rPr>
              <a:t>support </a:t>
            </a:r>
            <a:r>
              <a:rPr lang="en-GB" sz="1800" b="1" dirty="0">
                <a:solidFill>
                  <a:prstClr val="black"/>
                </a:solidFill>
                <a:latin typeface="Calibri"/>
              </a:rPr>
              <a:t>a particular view.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Candidates  will need to analyse and evaluate how and why interpretations of the issue differ. Candidates should focus on and discuss the authorship of the interpretation in reaching their judgement.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Candidates will also be rewarded for demonstrating understanding of the key feature in the question.</a:t>
            </a:r>
          </a:p>
          <a:p>
            <a:pPr>
              <a:lnSpc>
                <a:spcPct val="110000"/>
              </a:lnSpc>
            </a:pPr>
            <a:endParaRPr lang="en-GB" sz="1800" b="1" dirty="0"/>
          </a:p>
          <a:p>
            <a:pPr>
              <a:lnSpc>
                <a:spcPct val="110000"/>
              </a:lnSpc>
            </a:pPr>
            <a:r>
              <a:rPr lang="en-GB" sz="1800" b="1" dirty="0"/>
              <a:t>Question 4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The question will utilise two pieces of source material [C and D].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11 marks and targets AO1 and AO3.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The question will ask candidates to analyse and evaluate the </a:t>
            </a:r>
            <a:r>
              <a:rPr lang="en-GB" sz="1800" b="1" u="sng" dirty="0">
                <a:solidFill>
                  <a:prstClr val="black"/>
                </a:solidFill>
                <a:latin typeface="Calibri"/>
              </a:rPr>
              <a:t>relative</a:t>
            </a:r>
            <a:r>
              <a:rPr lang="en-GB" sz="1800" b="1" dirty="0">
                <a:solidFill>
                  <a:prstClr val="black"/>
                </a:solidFill>
                <a:latin typeface="Calibri"/>
              </a:rPr>
              <a:t> usefulness of the source material to an historian studying the issue.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Candidates  will need to analyse and evaluate the content and authorship of the source material to reach a substantiated judgement set within the appropriate historical context.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Candidates will be rewarded for demonstrating understanding of the historical context.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14659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08950"/>
            <a:ext cx="8418513" cy="5463103"/>
          </a:xfrm>
        </p:spPr>
        <p:txBody>
          <a:bodyPr>
            <a:normAutofit/>
          </a:bodyPr>
          <a:lstStyle/>
          <a:p>
            <a:r>
              <a:rPr lang="en-GB" sz="1800" b="1" dirty="0"/>
              <a:t>Question 5</a:t>
            </a:r>
            <a:endParaRPr lang="en-GB" sz="1800" dirty="0"/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will contain one single sentence </a:t>
            </a:r>
            <a:r>
              <a:rPr lang="en-GB" sz="1800" b="1" dirty="0">
                <a:solidFill>
                  <a:prstClr val="black"/>
                </a:solidFill>
                <a:latin typeface="Calibri"/>
              </a:rPr>
              <a:t>interpretation 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connected with the wider historical debate over an issue that will have been studied. 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16 marks plus 3 </a:t>
            </a:r>
            <a:r>
              <a:rPr lang="en-GB" sz="1800" dirty="0" err="1">
                <a:solidFill>
                  <a:prstClr val="black"/>
                </a:solidFill>
                <a:latin typeface="Calibri"/>
              </a:rPr>
              <a:t>SPaG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and targets AO1 and AO4.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The question will ask candidates to reach a substantiated judgement about the </a:t>
            </a:r>
            <a:r>
              <a:rPr lang="en-GB" sz="1800" b="1" u="sng" dirty="0">
                <a:solidFill>
                  <a:prstClr val="black"/>
                </a:solidFill>
                <a:latin typeface="Calibri"/>
              </a:rPr>
              <a:t>accuracy </a:t>
            </a:r>
            <a:r>
              <a:rPr lang="en-GB" sz="1800" b="1" dirty="0">
                <a:solidFill>
                  <a:prstClr val="black"/>
                </a:solidFill>
                <a:latin typeface="Calibri"/>
              </a:rPr>
              <a:t>of the interpretation set within its wider historical context.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Candidates  will need to analyse and evaluate how and why interpretations of the issue differ. Candidates should focus on and discuss the authorship of the interpretation in reaching their judgement.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Candidates will also be rewarded for demonstrating understanding of the key feature in the question.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598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5510604"/>
          </a:xfrm>
        </p:spPr>
        <p:txBody>
          <a:bodyPr>
            <a:normAutofit/>
          </a:bodyPr>
          <a:lstStyle/>
          <a:p>
            <a:pPr lvl="0" defTabSz="914400">
              <a:spcBef>
                <a:spcPct val="20000"/>
              </a:spcBef>
            </a:pPr>
            <a:r>
              <a:rPr lang="en-GB" dirty="0"/>
              <a:t>COMPONENT 2 – PERIOD STUDIES </a:t>
            </a:r>
            <a:br>
              <a:rPr lang="en-GB" dirty="0"/>
            </a:br>
            <a:r>
              <a:rPr lang="en-GB" sz="2000" dirty="0">
                <a:solidFill>
                  <a:prstClr val="black"/>
                </a:solidFill>
                <a:latin typeface="Calibri"/>
              </a:rPr>
              <a:t>Papers for Component 2 will focus mainly on key features and key concepts of history.</a:t>
            </a:r>
          </a:p>
          <a:p>
            <a:pPr lvl="0" defTabSz="91440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All questions must be answered.</a:t>
            </a:r>
          </a:p>
          <a:p>
            <a:pPr lvl="0" defTabSz="91440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lvl="0" defTabSz="914400">
              <a:spcBef>
                <a:spcPct val="20000"/>
              </a:spcBef>
            </a:pPr>
            <a:endParaRPr lang="en-GB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28703"/>
              </p:ext>
            </p:extLst>
          </p:nvPr>
        </p:nvGraphicFramePr>
        <p:xfrm>
          <a:off x="1021276" y="2778826"/>
          <a:ext cx="7101446" cy="3715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618">
                <a:tc>
                  <a:txBody>
                    <a:bodyPr/>
                    <a:lstStyle/>
                    <a:p>
                      <a:r>
                        <a:rPr lang="en-GB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Type of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18">
                <a:tc>
                  <a:txBody>
                    <a:bodyPr/>
                    <a:lstStyle/>
                    <a:p>
                      <a:r>
                        <a:rPr lang="en-GB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 of an historical issue/event/policy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18">
                <a:tc>
                  <a:txBody>
                    <a:bodyPr/>
                    <a:lstStyle/>
                    <a:p>
                      <a:r>
                        <a:rPr lang="en-GB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Extent of change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618">
                <a:tc>
                  <a:txBody>
                    <a:bodyPr/>
                    <a:lstStyle/>
                    <a:p>
                      <a:r>
                        <a:rPr lang="en-GB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Order of importance/significance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18">
                <a:tc>
                  <a:txBody>
                    <a:bodyPr/>
                    <a:lstStyle/>
                    <a:p>
                      <a:r>
                        <a:rPr lang="en-GB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Explanation of an historical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18">
                <a:tc>
                  <a:txBody>
                    <a:bodyPr/>
                    <a:lstStyle/>
                    <a:p>
                      <a:r>
                        <a:rPr lang="en-GB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Evaluative essay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18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835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912600"/>
            <a:ext cx="8418513" cy="5723870"/>
          </a:xfrm>
        </p:spPr>
        <p:txBody>
          <a:bodyPr>
            <a:normAutofit fontScale="55000" lnSpcReduction="20000"/>
          </a:bodyPr>
          <a:lstStyle/>
          <a:p>
            <a:endParaRPr lang="en-GB" sz="2600" b="1" dirty="0"/>
          </a:p>
          <a:p>
            <a:pPr>
              <a:lnSpc>
                <a:spcPct val="120000"/>
              </a:lnSpc>
            </a:pPr>
            <a:r>
              <a:rPr lang="en-GB" sz="2600" b="1" dirty="0"/>
              <a:t>Question 1</a:t>
            </a:r>
            <a:r>
              <a:rPr lang="en-GB" sz="26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/>
              </a:rPr>
              <a:t>This question is worth 5 marks and targets AO1. </a:t>
            </a:r>
          </a:p>
          <a:p>
            <a:pPr marL="342900" lvl="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b="1" dirty="0">
                <a:solidFill>
                  <a:prstClr val="black"/>
                </a:solidFill>
                <a:latin typeface="Calibri"/>
              </a:rPr>
              <a:t>The question will ask candidates to describe an historical issue. </a:t>
            </a:r>
          </a:p>
          <a:p>
            <a:pPr marL="342900" lvl="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/>
              </a:rPr>
              <a:t>The focus of this question is being able to demonstrate detailed and accurate knowledge of an issue set within its historical context.</a:t>
            </a:r>
          </a:p>
          <a:p>
            <a:pPr>
              <a:lnSpc>
                <a:spcPct val="120000"/>
              </a:lnSpc>
            </a:pPr>
            <a:endParaRPr lang="en-GB" sz="2600" dirty="0"/>
          </a:p>
          <a:p>
            <a:pPr>
              <a:lnSpc>
                <a:spcPct val="120000"/>
              </a:lnSpc>
            </a:pPr>
            <a:r>
              <a:rPr lang="en-GB" sz="2600" b="1" dirty="0"/>
              <a:t>Question 2</a:t>
            </a:r>
            <a:endParaRPr lang="en-GB" sz="2600" dirty="0"/>
          </a:p>
          <a:p>
            <a:pPr marL="342900" lvl="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/>
              </a:rPr>
              <a:t>This question will ask about the nature and extent of change of an identified issue which will have been studied.  </a:t>
            </a:r>
          </a:p>
          <a:p>
            <a:pPr marL="342900" lvl="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/>
              </a:rPr>
              <a:t>This question is worth 6 marks and targets AO1 and AO2. </a:t>
            </a:r>
          </a:p>
          <a:p>
            <a:pPr marL="342900" lvl="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b="1" dirty="0">
                <a:solidFill>
                  <a:prstClr val="black"/>
                </a:solidFill>
                <a:latin typeface="Calibri"/>
              </a:rPr>
              <a:t>The question will ask candidates to provide a reasoned and well supported judgement on the extent of change set within the relevant historical context. </a:t>
            </a:r>
          </a:p>
          <a:p>
            <a:pPr marL="342900" lvl="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/>
              </a:rPr>
              <a:t>Candidates will be rewarded for demonstrating contextual understanding and providing a fully developed and focused explanation of change.</a:t>
            </a:r>
          </a:p>
          <a:p>
            <a:pPr>
              <a:lnSpc>
                <a:spcPct val="120000"/>
              </a:lnSpc>
            </a:pPr>
            <a:endParaRPr lang="en-GB" sz="2600" b="1" dirty="0"/>
          </a:p>
          <a:p>
            <a:pPr>
              <a:lnSpc>
                <a:spcPct val="120000"/>
              </a:lnSpc>
            </a:pPr>
            <a:r>
              <a:rPr lang="en-GB" sz="2600" b="1" dirty="0"/>
              <a:t>Question 3</a:t>
            </a:r>
            <a:endParaRPr lang="en-GB" sz="2600" dirty="0"/>
          </a:p>
          <a:p>
            <a:pPr marL="342900" lvl="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/>
              </a:rPr>
              <a:t>This question will ask about the </a:t>
            </a:r>
            <a:r>
              <a:rPr lang="en-GB" sz="2600" b="1" dirty="0">
                <a:solidFill>
                  <a:prstClr val="black"/>
                </a:solidFill>
                <a:latin typeface="Calibri"/>
              </a:rPr>
              <a:t>relative </a:t>
            </a:r>
            <a:r>
              <a:rPr lang="en-GB" sz="2600" dirty="0">
                <a:solidFill>
                  <a:prstClr val="black"/>
                </a:solidFill>
                <a:latin typeface="Calibri"/>
              </a:rPr>
              <a:t>significance/importance of three historical features.  </a:t>
            </a:r>
          </a:p>
          <a:p>
            <a:pPr marL="342900" lvl="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/>
              </a:rPr>
              <a:t>This question is worth 9 marks and targets AO1 and AO2. </a:t>
            </a:r>
          </a:p>
          <a:p>
            <a:pPr marL="342900" lvl="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b="1" dirty="0">
                <a:solidFill>
                  <a:prstClr val="black"/>
                </a:solidFill>
                <a:latin typeface="Calibri"/>
              </a:rPr>
              <a:t>The question will ask candidates to provide a reasoned and well supported explanation regarding the relative significance/importance of three features set within the relevant historical context. </a:t>
            </a:r>
          </a:p>
          <a:p>
            <a:pPr marL="342900" lvl="0" indent="-342900" defTabSz="9144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600" dirty="0">
                <a:solidFill>
                  <a:prstClr val="black"/>
                </a:solidFill>
                <a:latin typeface="Calibri"/>
              </a:rPr>
              <a:t>Candidates will be rewarded for demonstrating contextual understanding and providing a fully developed justification of their chosen order of importance.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60055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5522480"/>
          </a:xfrm>
        </p:spPr>
        <p:txBody>
          <a:bodyPr>
            <a:normAutofit/>
          </a:bodyPr>
          <a:lstStyle/>
          <a:p>
            <a:r>
              <a:rPr lang="en-GB" sz="1800" b="1" dirty="0"/>
              <a:t>Question 4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8 marks and targets AO1 and AO2.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The question will ask candidates to provide a reasoned, focused and well supported explanation of the issue set within the relevant historical context.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Candidates will be rewarded for demonstrating detailed contextual understanding. </a:t>
            </a:r>
            <a:endParaRPr lang="en-GB" sz="1800" dirty="0"/>
          </a:p>
          <a:p>
            <a:endParaRPr lang="en-GB" sz="1800" b="1" dirty="0"/>
          </a:p>
          <a:p>
            <a:r>
              <a:rPr lang="en-GB" sz="1800" b="1" dirty="0"/>
              <a:t>Question 5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12 marks and targets AO1 and AO2. </a:t>
            </a:r>
            <a:endParaRPr lang="en-GB" sz="1800" b="1" dirty="0"/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The question asks candidates to analyse and evaluate the importance of a key issue against </a:t>
            </a:r>
            <a:r>
              <a:rPr lang="en-GB" sz="1800" b="1" u="sng" dirty="0">
                <a:solidFill>
                  <a:prstClr val="black"/>
                </a:solidFill>
                <a:latin typeface="Calibri"/>
              </a:rPr>
              <a:t>other </a:t>
            </a:r>
            <a:r>
              <a:rPr lang="en-GB" sz="1800" b="1" dirty="0">
                <a:solidFill>
                  <a:prstClr val="black"/>
                </a:solidFill>
                <a:latin typeface="Calibri"/>
              </a:rPr>
              <a:t>factors. 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Candidates will be rewarded for demonstrating detailed contextual understanding and for reaching a reasoned and well supported judgement.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There will be a statement giving some advice about what should be discussed in the answer.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5915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5189970"/>
          </a:xfrm>
        </p:spPr>
        <p:txBody>
          <a:bodyPr>
            <a:normAutofit/>
          </a:bodyPr>
          <a:lstStyle/>
          <a:p>
            <a:pPr lvl="0" defTabSz="914400">
              <a:spcBef>
                <a:spcPct val="20000"/>
              </a:spcBef>
            </a:pPr>
            <a:r>
              <a:rPr lang="en-GB" dirty="0"/>
              <a:t>COMPONENT 2 – THEMATIC STUDIES </a:t>
            </a:r>
            <a:br>
              <a:rPr lang="en-GB" dirty="0"/>
            </a:br>
            <a:r>
              <a:rPr lang="en-GB" sz="2000" dirty="0">
                <a:solidFill>
                  <a:prstClr val="black"/>
                </a:solidFill>
                <a:latin typeface="Calibri"/>
              </a:rPr>
              <a:t>Papers for Component 2 will focus mainly on key features and key concepts of history.</a:t>
            </a:r>
          </a:p>
          <a:p>
            <a:pPr lvl="0" defTabSz="91440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All questions must be answered.</a:t>
            </a:r>
            <a:endParaRPr lang="en-GB" sz="2000" dirty="0"/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83826"/>
              </p:ext>
            </p:extLst>
          </p:nvPr>
        </p:nvGraphicFramePr>
        <p:xfrm>
          <a:off x="617517" y="2695696"/>
          <a:ext cx="7707087" cy="4022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356">
                <a:tc>
                  <a:txBody>
                    <a:bodyPr/>
                    <a:lstStyle/>
                    <a:p>
                      <a:r>
                        <a:rPr lang="en-GB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Type of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922">
                <a:tc>
                  <a:txBody>
                    <a:bodyPr/>
                    <a:lstStyle/>
                    <a:p>
                      <a:r>
                        <a:rPr lang="en-GB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Similarity and difference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56">
                <a:tc>
                  <a:txBody>
                    <a:bodyPr/>
                    <a:lstStyle/>
                    <a:p>
                      <a:r>
                        <a:rPr lang="en-GB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Evaluation of two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56">
                <a:tc>
                  <a:txBody>
                    <a:bodyPr/>
                    <a:lstStyle/>
                    <a:p>
                      <a:r>
                        <a:rPr lang="en-GB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 of an historical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56">
                <a:tc>
                  <a:txBody>
                    <a:bodyPr/>
                    <a:lstStyle/>
                    <a:p>
                      <a:r>
                        <a:rPr lang="en-GB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Explanation of an historical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56">
                <a:tc>
                  <a:txBody>
                    <a:bodyPr/>
                    <a:lstStyle/>
                    <a:p>
                      <a:r>
                        <a:rPr lang="en-GB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Written narrative covering three historical 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16+4 </a:t>
                      </a:r>
                      <a:r>
                        <a:rPr lang="en-GB" dirty="0" err="1"/>
                        <a:t>SPaG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356">
                <a:tc>
                  <a:txBody>
                    <a:bodyPr/>
                    <a:lstStyle/>
                    <a:p>
                      <a:r>
                        <a:rPr lang="en-GB" dirty="0"/>
                        <a:t>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 of two features of an historic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356">
                <a:tc>
                  <a:txBody>
                    <a:bodyPr/>
                    <a:lstStyle/>
                    <a:p>
                      <a:r>
                        <a:rPr lang="en-GB" dirty="0"/>
                        <a:t>6b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Explanation of the significance of an historic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356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861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56451"/>
            <a:ext cx="8418513" cy="5353776"/>
          </a:xfrm>
        </p:spPr>
        <p:txBody>
          <a:bodyPr>
            <a:normAutofit lnSpcReduction="10000"/>
          </a:bodyPr>
          <a:lstStyle/>
          <a:p>
            <a:r>
              <a:rPr lang="en-GB" sz="1800" b="1" dirty="0"/>
              <a:t>Question 1</a:t>
            </a:r>
            <a:endParaRPr lang="en-GB" sz="1800" dirty="0"/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will contain three visual sources [A, B and C] connected with an issue that will have been studied. 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4 marks and targets AO2 and AO3.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The question will ask candidates to identify one similarity and one difference.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The focus of this question is being able to understand and extract from the source material.</a:t>
            </a:r>
          </a:p>
          <a:p>
            <a:endParaRPr lang="en-GB" sz="1800" b="1" dirty="0"/>
          </a:p>
          <a:p>
            <a:r>
              <a:rPr lang="en-GB" sz="1800" b="1" dirty="0"/>
              <a:t>Question 2</a:t>
            </a:r>
            <a:endParaRPr lang="en-GB" sz="1800" dirty="0"/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The question will utilise two pieces of source material [D and E].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6 marks and targets AO1 and AO3.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The question will ask candidates to analyse and evaluate the </a:t>
            </a:r>
            <a:r>
              <a:rPr lang="en-GB" sz="1800" b="1" i="1" dirty="0">
                <a:solidFill>
                  <a:prstClr val="black"/>
                </a:solidFill>
                <a:latin typeface="Calibri"/>
              </a:rPr>
              <a:t>relative</a:t>
            </a:r>
            <a:r>
              <a:rPr lang="en-GB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800" b="1" u="sng" dirty="0">
                <a:solidFill>
                  <a:prstClr val="black"/>
                </a:solidFill>
                <a:latin typeface="Calibri"/>
              </a:rPr>
              <a:t>reliability</a:t>
            </a:r>
            <a:r>
              <a:rPr lang="en-GB" sz="1800" b="1" dirty="0">
                <a:solidFill>
                  <a:prstClr val="black"/>
                </a:solidFill>
                <a:latin typeface="Calibri"/>
              </a:rPr>
              <a:t> of the source material to an historian studying the issue.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Candidates  will need to analyse and evaluate the content and authorship of the source material to reach a substantiated judgement set within the appropriate historical context.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Candidates will be rewarded for demonstrating understanding of the historical context 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28310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56450"/>
            <a:ext cx="8418513" cy="5451228"/>
          </a:xfrm>
        </p:spPr>
        <p:txBody>
          <a:bodyPr>
            <a:normAutofit/>
          </a:bodyPr>
          <a:lstStyle/>
          <a:p>
            <a:r>
              <a:rPr lang="en-GB" sz="1800" b="1" dirty="0"/>
              <a:t>Question 3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5 marks and targets AO1.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The question will ask candidates to describe an historical issue.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The focus of this question is being able to demonstrate detailed and accurate knowledge of an issue set within its historical context.</a:t>
            </a:r>
          </a:p>
          <a:p>
            <a:endParaRPr lang="en-GB" sz="1900" dirty="0"/>
          </a:p>
          <a:p>
            <a:r>
              <a:rPr lang="en-GB" sz="1900" b="1" dirty="0"/>
              <a:t>Question 4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>
                <a:solidFill>
                  <a:prstClr val="black"/>
                </a:solidFill>
                <a:latin typeface="Calibri"/>
              </a:rPr>
              <a:t>This question is worth 9 marks and targets AO1 and AO2.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b="1" dirty="0">
                <a:solidFill>
                  <a:prstClr val="black"/>
                </a:solidFill>
                <a:latin typeface="Calibri"/>
              </a:rPr>
              <a:t>The question will ask candidates to provide a reasoned, focused and well supported explanation of the issue set within the relevant historical context.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900" dirty="0">
                <a:solidFill>
                  <a:prstClr val="black"/>
                </a:solidFill>
                <a:latin typeface="Calibri"/>
              </a:rPr>
              <a:t>Candidates will be rewarded for demonstrating detailed contextual understanding. </a:t>
            </a:r>
            <a:endParaRPr lang="en-GB" sz="19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220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103950"/>
            <a:ext cx="8418513" cy="5474978"/>
          </a:xfrm>
        </p:spPr>
        <p:txBody>
          <a:bodyPr>
            <a:normAutofit/>
          </a:bodyPr>
          <a:lstStyle/>
          <a:p>
            <a:r>
              <a:rPr lang="en-GB" sz="1800" b="1" dirty="0"/>
              <a:t>Question 5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This question is worth 16 marks plus 4 marks for </a:t>
            </a:r>
            <a:r>
              <a:rPr lang="en-GB" sz="1800" dirty="0" err="1">
                <a:solidFill>
                  <a:prstClr val="black"/>
                </a:solidFill>
                <a:latin typeface="Calibri"/>
                <a:cs typeface="+mn-cs"/>
              </a:rPr>
              <a:t>SPaG</a:t>
            </a: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  <a:cs typeface="+mn-cs"/>
              </a:rPr>
              <a:t>The question assesses the ability to produce an </a:t>
            </a:r>
            <a:r>
              <a:rPr lang="en-GB" sz="1800" b="1" u="sng" dirty="0">
                <a:solidFill>
                  <a:prstClr val="black"/>
                </a:solidFill>
                <a:latin typeface="Calibri"/>
                <a:cs typeface="+mn-cs"/>
              </a:rPr>
              <a:t>extended narrative </a:t>
            </a:r>
            <a:r>
              <a:rPr lang="en-GB" sz="1800" b="1" dirty="0">
                <a:solidFill>
                  <a:prstClr val="black"/>
                </a:solidFill>
                <a:latin typeface="Calibri"/>
                <a:cs typeface="+mn-cs"/>
              </a:rPr>
              <a:t>discussion of an issue studied across three historical eras. 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Candidates will be expected to analyse the nature and extent of </a:t>
            </a:r>
            <a:r>
              <a:rPr lang="en-GB" sz="1800" b="1" dirty="0">
                <a:solidFill>
                  <a:prstClr val="black"/>
                </a:solidFill>
                <a:latin typeface="Calibri"/>
                <a:cs typeface="+mn-cs"/>
              </a:rPr>
              <a:t>change or continuity </a:t>
            </a: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across the three historical eras.  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Candidates will be rewarded for demonstrating understanding of the historical context .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  <a:cs typeface="+mn-cs"/>
              </a:rPr>
              <a:t>There will also be a statement giving advice about what should be discussed in the answer.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835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56450"/>
            <a:ext cx="8418513" cy="52612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b="1" dirty="0"/>
              <a:t>Question 6a</a:t>
            </a:r>
            <a:endParaRPr lang="en-GB" sz="1800" dirty="0"/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8 marks and targets AO1.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b="1" dirty="0">
                <a:solidFill>
                  <a:prstClr val="black"/>
                </a:solidFill>
                <a:latin typeface="Calibri"/>
              </a:rPr>
              <a:t>The question will ask candidates to describe two features of an historic site.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The focus of this question is being able to demonstrate detailed and accurate knowledge of the historic site set in its context.</a:t>
            </a:r>
          </a:p>
          <a:p>
            <a:pPr>
              <a:lnSpc>
                <a:spcPct val="110000"/>
              </a:lnSpc>
            </a:pPr>
            <a:endParaRPr lang="en-GB" sz="1800" b="1" dirty="0"/>
          </a:p>
          <a:p>
            <a:pPr>
              <a:lnSpc>
                <a:spcPct val="110000"/>
              </a:lnSpc>
            </a:pPr>
            <a:r>
              <a:rPr lang="en-GB" sz="1800" b="1" dirty="0"/>
              <a:t>Question 6b</a:t>
            </a:r>
            <a:endParaRPr lang="en-GB" sz="1000" dirty="0"/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This question is worth 12 marks and targets AO2. </a:t>
            </a:r>
          </a:p>
          <a:p>
            <a:pPr marL="342900" lvl="0" indent="-342900" defTabSz="9144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GB" sz="1800" dirty="0">
                <a:solidFill>
                  <a:prstClr val="black"/>
                </a:solidFill>
                <a:latin typeface="Calibri"/>
              </a:rPr>
              <a:t>The question will ask candidates to provide a reasoned, well supported explanation and analysis of the way in which the historic site demonstrates </a:t>
            </a:r>
            <a:r>
              <a:rPr lang="en-GB" sz="1800" b="1" dirty="0">
                <a:solidFill>
                  <a:prstClr val="black"/>
                </a:solidFill>
                <a:latin typeface="Calibri"/>
              </a:rPr>
              <a:t>continuity and/or change</a:t>
            </a:r>
            <a:r>
              <a:rPr lang="en-GB" sz="1800" dirty="0">
                <a:solidFill>
                  <a:prstClr val="black"/>
                </a:solidFill>
                <a:latin typeface="Calibri"/>
              </a:rPr>
              <a:t> in a particular theme over time. Responses need to be set within the relevant historical context.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1333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191" y="1106322"/>
            <a:ext cx="781777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kern="1100" spc="-50" dirty="0">
                <a:latin typeface="Arial" panose="020B0604020202020204" pitchFamily="34" charset="0"/>
                <a:cs typeface="Arial" panose="020B0604020202020204" pitchFamily="34" charset="0"/>
              </a:rPr>
              <a:t>The Eduqas GCSE History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193" y="1630683"/>
            <a:ext cx="8280916" cy="5543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Component 1: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Studies in Depth 50% of qualification</a:t>
            </a:r>
          </a:p>
          <a:p>
            <a:pPr>
              <a:lnSpc>
                <a:spcPct val="160000"/>
              </a:lnSpc>
            </a:pPr>
            <a:r>
              <a:rPr lang="en-GB" dirty="0"/>
              <a:t>2 hours split into two papers:</a:t>
            </a:r>
          </a:p>
          <a:p>
            <a:pPr>
              <a:lnSpc>
                <a:spcPct val="160000"/>
              </a:lnSpc>
            </a:pPr>
            <a:r>
              <a:rPr lang="en-GB" dirty="0"/>
              <a:t>British Study in Depth 1 hour (five questions)</a:t>
            </a:r>
          </a:p>
          <a:p>
            <a:pPr>
              <a:lnSpc>
                <a:spcPct val="160000"/>
              </a:lnSpc>
            </a:pPr>
            <a:r>
              <a:rPr lang="en-GB" dirty="0"/>
              <a:t>Non-British Study in Depth 1 hour (five questions)</a:t>
            </a:r>
          </a:p>
          <a:p>
            <a:pPr>
              <a:lnSpc>
                <a:spcPct val="16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Component 2: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Studies in Breadth 50% of qualification</a:t>
            </a:r>
          </a:p>
          <a:p>
            <a:pPr>
              <a:lnSpc>
                <a:spcPct val="160000"/>
              </a:lnSpc>
            </a:pPr>
            <a:r>
              <a:rPr lang="en-GB" dirty="0"/>
              <a:t>2 hours split into two papers:</a:t>
            </a:r>
          </a:p>
          <a:p>
            <a:pPr>
              <a:lnSpc>
                <a:spcPct val="160000"/>
              </a:lnSpc>
            </a:pPr>
            <a:r>
              <a:rPr lang="en-GB" dirty="0"/>
              <a:t>Period Study 45 minutes (five questions)</a:t>
            </a:r>
          </a:p>
          <a:p>
            <a:pPr>
              <a:lnSpc>
                <a:spcPct val="160000"/>
              </a:lnSpc>
            </a:pPr>
            <a:r>
              <a:rPr lang="en-GB" dirty="0"/>
              <a:t>Thematic Study 1 hour 15 minutes (seven questions)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E753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solidFill>
                  <a:srgbClr val="E75306"/>
                </a:solidFill>
                <a:latin typeface="Gotham Rounded Book"/>
                <a:cs typeface="Gotham Rounded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6446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11" y="3229268"/>
            <a:ext cx="817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40A8A-F39E-47C1-9678-9909BDF43A69}"/>
              </a:ext>
            </a:extLst>
          </p:cNvPr>
          <p:cNvSpPr txBox="1"/>
          <p:nvPr/>
        </p:nvSpPr>
        <p:spPr>
          <a:xfrm>
            <a:off x="546756" y="1016531"/>
            <a:ext cx="76545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On-line Exam Review (OER)</a:t>
            </a:r>
          </a:p>
          <a:p>
            <a:endParaRPr lang="en-GB" sz="2400" dirty="0">
              <a:hlinkClick r:id="rId3"/>
            </a:endParaRPr>
          </a:p>
          <a:p>
            <a:r>
              <a:rPr lang="en-GB" sz="2400" dirty="0">
                <a:hlinkClick r:id="rId3"/>
              </a:rPr>
              <a:t>https://oer.eduqas.co.uk/Pages/ProjectByArgs.aspx?subId=34&amp;lvlId=2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Candidate responses with marks and comments from the senior examining team.</a:t>
            </a:r>
          </a:p>
          <a:p>
            <a:r>
              <a:rPr lang="en-GB" sz="2400" dirty="0"/>
              <a:t>Best accessed via Internet Explorer, or saved and then viewed using Adobe</a:t>
            </a:r>
          </a:p>
          <a:p>
            <a:endParaRPr lang="en-GB" sz="32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22748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11" y="3229268"/>
            <a:ext cx="817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40A8A-F39E-47C1-9678-9909BDF43A69}"/>
              </a:ext>
            </a:extLst>
          </p:cNvPr>
          <p:cNvSpPr txBox="1"/>
          <p:nvPr/>
        </p:nvSpPr>
        <p:spPr>
          <a:xfrm>
            <a:off x="546756" y="1016531"/>
            <a:ext cx="76545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On-line Exam Review (OER)</a:t>
            </a:r>
          </a:p>
          <a:p>
            <a:endParaRPr lang="en-GB" sz="2400" dirty="0">
              <a:hlinkClick r:id="rId3"/>
            </a:endParaRPr>
          </a:p>
          <a:p>
            <a:r>
              <a:rPr lang="en-GB" sz="2000" dirty="0"/>
              <a:t>If navigating from the Eduqas Homepage click on the Online Exam Review icon (or from a browser enter </a:t>
            </a:r>
            <a:r>
              <a:rPr lang="en-GB" sz="2000" dirty="0">
                <a:hlinkClick r:id="rId4"/>
              </a:rPr>
              <a:t>https://oer.eduqas.co.uk/</a:t>
            </a:r>
            <a:r>
              <a:rPr lang="en-GB" sz="2000" dirty="0"/>
              <a:t> )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960288-371E-4A12-893D-1D46D1D7569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42680" y="2658359"/>
            <a:ext cx="7183225" cy="37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66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11" y="3229268"/>
            <a:ext cx="817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40A8A-F39E-47C1-9678-9909BDF43A69}"/>
              </a:ext>
            </a:extLst>
          </p:cNvPr>
          <p:cNvSpPr txBox="1"/>
          <p:nvPr/>
        </p:nvSpPr>
        <p:spPr>
          <a:xfrm>
            <a:off x="546756" y="1016531"/>
            <a:ext cx="76545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On-line Exam Review (OER)</a:t>
            </a:r>
          </a:p>
          <a:p>
            <a:endParaRPr lang="en-GB" sz="2400" dirty="0">
              <a:hlinkClick r:id="rId3"/>
            </a:endParaRPr>
          </a:p>
          <a:p>
            <a:r>
              <a:rPr lang="en-GB" sz="2000" dirty="0"/>
              <a:t>Populate the drop-down boxes: History &amp; GCSE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6C1C93-6A73-49A8-9331-B5F927804B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1116" y="2498103"/>
            <a:ext cx="7654564" cy="410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57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11" y="3229268"/>
            <a:ext cx="817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40A8A-F39E-47C1-9678-9909BDF43A69}"/>
              </a:ext>
            </a:extLst>
          </p:cNvPr>
          <p:cNvSpPr txBox="1"/>
          <p:nvPr/>
        </p:nvSpPr>
        <p:spPr>
          <a:xfrm>
            <a:off x="546756" y="909294"/>
            <a:ext cx="76545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On-line Exam Review (OER)</a:t>
            </a:r>
          </a:p>
          <a:p>
            <a:endParaRPr lang="en-GB" sz="2400" dirty="0"/>
          </a:p>
          <a:p>
            <a:r>
              <a:rPr lang="en-GB" sz="2000" dirty="0"/>
              <a:t>This brings up the options of all of the 2018 &amp; 2019 examinations. (If you navigate directly from the History Subject Page you’ll get straight to this screen)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08D52-8C53-448C-B281-BE7E5D7AB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47" y="2786731"/>
            <a:ext cx="6740165" cy="37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62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11" y="3229268"/>
            <a:ext cx="817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40A8A-F39E-47C1-9678-9909BDF43A69}"/>
              </a:ext>
            </a:extLst>
          </p:cNvPr>
          <p:cNvSpPr txBox="1"/>
          <p:nvPr/>
        </p:nvSpPr>
        <p:spPr>
          <a:xfrm>
            <a:off x="546756" y="1016531"/>
            <a:ext cx="76545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On-line Exam Review (OER)</a:t>
            </a:r>
          </a:p>
          <a:p>
            <a:endParaRPr lang="en-GB" sz="2400" dirty="0">
              <a:hlinkClick r:id="rId3"/>
            </a:endParaRPr>
          </a:p>
          <a:p>
            <a:endParaRPr lang="en-GB" sz="32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5EA04-773F-45B6-A523-75FB8AC3D441}"/>
              </a:ext>
            </a:extLst>
          </p:cNvPr>
          <p:cNvPicPr/>
          <p:nvPr/>
        </p:nvPicPr>
        <p:blipFill rotWithShape="1">
          <a:blip r:embed="rId4"/>
          <a:srcRect l="2526" t="473" r="47086" b="5928"/>
          <a:stretch/>
        </p:blipFill>
        <p:spPr bwMode="auto">
          <a:xfrm>
            <a:off x="546755" y="1920239"/>
            <a:ext cx="3629319" cy="4358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FF31DA-386C-498B-B792-EAB0FEDA810A}"/>
              </a:ext>
            </a:extLst>
          </p:cNvPr>
          <p:cNvSpPr txBox="1"/>
          <p:nvPr/>
        </p:nvSpPr>
        <p:spPr>
          <a:xfrm>
            <a:off x="4751109" y="2507620"/>
            <a:ext cx="36293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one of the options, and this screen opens</a:t>
            </a:r>
          </a:p>
          <a:p>
            <a:endParaRPr lang="en-GB" dirty="0"/>
          </a:p>
          <a:p>
            <a:r>
              <a:rPr lang="en-GB" dirty="0"/>
              <a:t>On the right is the national Item Level Data for the option </a:t>
            </a:r>
            <a:r>
              <a:rPr lang="en-GB" dirty="0" err="1"/>
              <a:t>sected</a:t>
            </a:r>
            <a:endParaRPr lang="en-GB" dirty="0"/>
          </a:p>
          <a:p>
            <a:endParaRPr lang="en-GB" dirty="0"/>
          </a:p>
          <a:p>
            <a:r>
              <a:rPr lang="en-GB" dirty="0"/>
              <a:t>From the menu on the left, it is possible to view the question, the mark scheme and various candidate responses, both annotated and unannotated</a:t>
            </a:r>
          </a:p>
        </p:txBody>
      </p:sp>
    </p:spTree>
    <p:extLst>
      <p:ext uri="{BB962C8B-B14F-4D97-AF65-F5344CB8AC3E}">
        <p14:creationId xmlns:p14="http://schemas.microsoft.com/office/powerpoint/2010/main" val="38503567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11" y="3229268"/>
            <a:ext cx="817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40A8A-F39E-47C1-9678-9909BDF43A69}"/>
              </a:ext>
            </a:extLst>
          </p:cNvPr>
          <p:cNvSpPr txBox="1"/>
          <p:nvPr/>
        </p:nvSpPr>
        <p:spPr>
          <a:xfrm>
            <a:off x="546756" y="909294"/>
            <a:ext cx="7654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On-line Exam Review (OER)</a:t>
            </a:r>
          </a:p>
          <a:p>
            <a:endParaRPr lang="en-GB" sz="2400" dirty="0"/>
          </a:p>
          <a:p>
            <a:r>
              <a:rPr lang="en-GB" sz="2000" dirty="0"/>
              <a:t>Clicking on the yellow icons opens up comments from the senior examining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5962F-F768-4BB5-A9D2-112A9F306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71" y="2752396"/>
            <a:ext cx="6664751" cy="37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44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11" y="3229268"/>
            <a:ext cx="817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40A8A-F39E-47C1-9678-9909BDF43A69}"/>
              </a:ext>
            </a:extLst>
          </p:cNvPr>
          <p:cNvSpPr txBox="1"/>
          <p:nvPr/>
        </p:nvSpPr>
        <p:spPr>
          <a:xfrm>
            <a:off x="546756" y="1016531"/>
            <a:ext cx="76545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Key Documents &amp; Resources</a:t>
            </a:r>
          </a:p>
          <a:p>
            <a:endParaRPr lang="en-GB" sz="2000" dirty="0"/>
          </a:p>
          <a:p>
            <a:r>
              <a:rPr lang="en-GB" sz="2000" dirty="0"/>
              <a:t>History subject page: </a:t>
            </a:r>
            <a:r>
              <a:rPr lang="en-GB" sz="2000" dirty="0">
                <a:hlinkClick r:id="rId3"/>
              </a:rPr>
              <a:t>https://www.eduqas.co.uk/qualifications/history-gcse/#tab_overview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Specification: </a:t>
            </a:r>
            <a:r>
              <a:rPr lang="en-GB" sz="2000" dirty="0">
                <a:hlinkClick r:id="rId4"/>
              </a:rPr>
              <a:t>https://www.eduqas.co.uk/media/vzupipk4/eduqas-gcse-history-spec-from-2016-e-20-12-2019.pdf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Past papers &amp; mark schemes: </a:t>
            </a:r>
            <a:r>
              <a:rPr lang="en-GB" sz="2000" dirty="0">
                <a:hlinkClick r:id="rId5"/>
              </a:rPr>
              <a:t>https://www.eduqas.co.uk/qualifications/history-gcse/#tab_pastpapers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Free digital resources: </a:t>
            </a:r>
            <a:r>
              <a:rPr lang="en-GB" sz="2000" dirty="0">
                <a:hlinkClick r:id="rId6"/>
              </a:rPr>
              <a:t>https://resources.eduqas.co.uk/Pages/ResourceByArgs.aspx?subId=17&amp;lvlId=2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73248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11" y="3229268"/>
            <a:ext cx="817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40A8A-F39E-47C1-9678-9909BDF43A69}"/>
              </a:ext>
            </a:extLst>
          </p:cNvPr>
          <p:cNvSpPr txBox="1"/>
          <p:nvPr/>
        </p:nvSpPr>
        <p:spPr>
          <a:xfrm>
            <a:off x="546756" y="1016531"/>
            <a:ext cx="76545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Key Documents &amp; Resources (cont.)</a:t>
            </a:r>
          </a:p>
          <a:p>
            <a:endParaRPr lang="en-GB" sz="2000" dirty="0"/>
          </a:p>
          <a:p>
            <a:r>
              <a:rPr lang="en-GB" sz="2000" dirty="0"/>
              <a:t>Endorsed text books: </a:t>
            </a:r>
            <a:r>
              <a:rPr lang="en-GB" sz="2000" dirty="0">
                <a:hlinkClick r:id="rId3"/>
              </a:rPr>
              <a:t>https://www.eduqas.co.uk/qualifications/history-gcse/?sub_nav_level=books#tab_resources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Guidance for Teaching: </a:t>
            </a:r>
            <a:r>
              <a:rPr lang="en-GB" sz="2000" dirty="0">
                <a:hlinkClick r:id="rId4"/>
              </a:rPr>
              <a:t>https://www.eduqas.co.uk/media/ysvp4vlr/eduqas-gcse-history-guidance-for-teaching.pdf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CPD materials: </a:t>
            </a:r>
            <a:r>
              <a:rPr lang="en-GB" sz="2000" dirty="0">
                <a:hlinkClick r:id="rId5"/>
              </a:rPr>
              <a:t>https://www.eduqas.co.uk/qualifications/history-gcse/?sub_nav_level=training-materials#tab_training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15426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5581856"/>
          </a:xfrm>
        </p:spPr>
        <p:txBody>
          <a:bodyPr/>
          <a:lstStyle/>
          <a:p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Examiner Vacancies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hlinkClick r:id="rId2"/>
              </a:rPr>
              <a:t>https://www.eduqas.co.uk/home/appointees/</a:t>
            </a:r>
            <a:endParaRPr lang="en-GB" dirty="0"/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93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740" y="414795"/>
            <a:ext cx="7903726" cy="64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For more information: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740" y="1147172"/>
            <a:ext cx="824774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  <a:latin typeface="Gotham Rounded Book" pitchFamily="50" charset="0"/>
              <a:hlinkClick r:id="rId3"/>
            </a:endParaRPr>
          </a:p>
          <a:p>
            <a:r>
              <a:rPr lang="en-US" sz="3200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GCSE History Team: </a:t>
            </a:r>
            <a:r>
              <a:rPr lang="en-US" sz="3200" kern="1100" spc="-50" dirty="0">
                <a:solidFill>
                  <a:schemeClr val="bg1"/>
                </a:solidFill>
                <a:latin typeface="Gotham Rounded Book"/>
                <a:cs typeface="Gotham Rounded Book"/>
                <a:hlinkClick r:id="rId4"/>
              </a:rPr>
              <a:t>GCSEHistory@eduqas.co.uk</a:t>
            </a:r>
            <a:r>
              <a:rPr lang="en-US" sz="3200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 </a:t>
            </a:r>
          </a:p>
          <a:p>
            <a:endParaRPr lang="en-GB" sz="3200" b="1" dirty="0"/>
          </a:p>
          <a:p>
            <a:r>
              <a:rPr lang="en-GB" sz="3200" b="1" dirty="0">
                <a:solidFill>
                  <a:schemeClr val="bg1"/>
                </a:solidFill>
              </a:rPr>
              <a:t>029 2240 4278</a:t>
            </a:r>
            <a:endParaRPr lang="en-US" sz="32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endParaRPr lang="en-US" sz="32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endParaRPr lang="en-US" sz="3200" kern="1100" spc="-50" dirty="0">
              <a:latin typeface="Gotham Rounded Book"/>
              <a:cs typeface="Gotham Rounded Book"/>
            </a:endParaRPr>
          </a:p>
          <a:p>
            <a:r>
              <a:rPr lang="en-US" sz="3200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@eduqas</a:t>
            </a:r>
          </a:p>
          <a:p>
            <a:endParaRPr lang="en-US" sz="32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sz="3200" kern="1100" spc="-50" dirty="0">
                <a:solidFill>
                  <a:schemeClr val="bg1"/>
                </a:solidFill>
                <a:latin typeface="Gotham Rounded Book"/>
                <a:cs typeface="Gotham Rounded Book"/>
              </a:rPr>
              <a:t>eduqas.co.uk</a:t>
            </a:r>
          </a:p>
          <a:p>
            <a:endParaRPr lang="en-US" sz="20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  <a:p>
            <a:endParaRPr lang="en-GB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30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192" y="1308919"/>
            <a:ext cx="616016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kern="1100" spc="-50" dirty="0">
                <a:latin typeface="Arial" panose="020B0604020202020204" pitchFamily="34" charset="0"/>
                <a:cs typeface="Arial" panose="020B0604020202020204" pitchFamily="34" charset="0"/>
              </a:rPr>
              <a:t>Component 1 - Studies in Depth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1075" y="2210857"/>
            <a:ext cx="3656704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891" y="1900052"/>
            <a:ext cx="7865888" cy="471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British Study in Depth (select </a:t>
            </a:r>
            <a:r>
              <a:rPr lang="en-GB" sz="36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 from four options)</a:t>
            </a:r>
          </a:p>
          <a:p>
            <a:pPr>
              <a:lnSpc>
                <a:spcPct val="150000"/>
              </a:lnSpc>
            </a:pPr>
            <a:endParaRPr lang="en-GB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Non-British Study in Depth (select </a:t>
            </a:r>
            <a:r>
              <a:rPr lang="en-GB" sz="36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from four options)</a:t>
            </a:r>
          </a:p>
          <a:p>
            <a:pPr>
              <a:lnSpc>
                <a:spcPct val="150000"/>
              </a:lnSpc>
            </a:pPr>
            <a:endParaRPr lang="en-GB" sz="3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Each study in depth must come from different historical eras </a:t>
            </a:r>
            <a:r>
              <a:rPr lang="en-GB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(Medieval,500-1500; Early Modern,1450-1750 and Modern,1700-present day)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21169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5016860"/>
          </a:xfrm>
        </p:spPr>
        <p:txBody>
          <a:bodyPr>
            <a:normAutofit fontScale="25000" lnSpcReduction="20000"/>
          </a:bodyPr>
          <a:lstStyle/>
          <a:p>
            <a:endParaRPr lang="en-GB" sz="6400" dirty="0"/>
          </a:p>
          <a:p>
            <a:r>
              <a:rPr lang="en-GB" sz="6400" dirty="0">
                <a:solidFill>
                  <a:schemeClr val="tx1"/>
                </a:solidFill>
              </a:rPr>
              <a:t>Component 1 Options</a:t>
            </a:r>
          </a:p>
          <a:p>
            <a:endParaRPr lang="en-GB" sz="6400" dirty="0">
              <a:solidFill>
                <a:schemeClr val="tx1"/>
              </a:solidFill>
            </a:endParaRP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This component is in two parts and offers a choice of </a:t>
            </a:r>
            <a:r>
              <a:rPr lang="en-GB" sz="6400" b="1" dirty="0">
                <a:solidFill>
                  <a:schemeClr val="tx1"/>
                </a:solidFill>
                <a:latin typeface="Arial"/>
              </a:rPr>
              <a:t>eight </a:t>
            </a:r>
            <a:r>
              <a:rPr lang="en-GB" sz="6400" dirty="0">
                <a:solidFill>
                  <a:schemeClr val="tx1"/>
                </a:solidFill>
                <a:latin typeface="Arial"/>
              </a:rPr>
              <a:t>Studies in Depth - four British and four non-British. </a:t>
            </a:r>
          </a:p>
          <a:p>
            <a:endParaRPr lang="en-GB" sz="6400" dirty="0">
              <a:solidFill>
                <a:schemeClr val="tx1"/>
              </a:solidFill>
              <a:latin typeface="Arial"/>
            </a:endParaRP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Centres choose </a:t>
            </a:r>
            <a:r>
              <a:rPr lang="en-GB" sz="6400" b="1" dirty="0">
                <a:solidFill>
                  <a:schemeClr val="tx1"/>
                </a:solidFill>
                <a:latin typeface="Arial"/>
              </a:rPr>
              <a:t>one </a:t>
            </a:r>
            <a:r>
              <a:rPr lang="en-GB" sz="6400" dirty="0">
                <a:solidFill>
                  <a:schemeClr val="tx1"/>
                </a:solidFill>
                <a:latin typeface="Arial"/>
              </a:rPr>
              <a:t>British Study in Depth from the following: </a:t>
            </a:r>
          </a:p>
          <a:p>
            <a:endParaRPr lang="en-GB" sz="6400" dirty="0">
              <a:solidFill>
                <a:schemeClr val="tx1"/>
              </a:solidFill>
              <a:latin typeface="Arial"/>
            </a:endParaRP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1A. Conflict and Upheaval: England, 1337-1381 *</a:t>
            </a: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1B. The Elizabethan Age, 1558-1603 **</a:t>
            </a: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1C. Empire, Reform and War: Britain, 1890-1918 ***</a:t>
            </a: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1D. Austerity, Affluence and Discontent: Britain, 1951-1979 ***</a:t>
            </a:r>
          </a:p>
          <a:p>
            <a:endParaRPr lang="en-GB" sz="6400" dirty="0">
              <a:solidFill>
                <a:schemeClr val="tx1"/>
              </a:solidFill>
              <a:latin typeface="Arial"/>
            </a:endParaRP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Centres choose </a:t>
            </a:r>
            <a:r>
              <a:rPr lang="en-GB" sz="6400" b="1" dirty="0">
                <a:solidFill>
                  <a:schemeClr val="tx1"/>
                </a:solidFill>
                <a:latin typeface="Arial"/>
              </a:rPr>
              <a:t>one </a:t>
            </a:r>
            <a:r>
              <a:rPr lang="en-GB" sz="6400" dirty="0">
                <a:solidFill>
                  <a:schemeClr val="tx1"/>
                </a:solidFill>
                <a:latin typeface="Arial"/>
              </a:rPr>
              <a:t>non-British Study in Depth from the following: </a:t>
            </a:r>
          </a:p>
          <a:p>
            <a:endParaRPr lang="en-GB" sz="6400" dirty="0">
              <a:solidFill>
                <a:schemeClr val="tx1"/>
              </a:solidFill>
              <a:latin typeface="Arial"/>
            </a:endParaRP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1E. The Crusades, c.1095-1149 *</a:t>
            </a: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1F. The Voyages of Discovery and Conquest of the Americas, 1492-1522 **</a:t>
            </a: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1G. Germany in Transition, 1919-1939 ***</a:t>
            </a: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1H. The USA: A Nation of Contrasts, 1910-1929 *** </a:t>
            </a:r>
          </a:p>
          <a:p>
            <a:endParaRPr lang="en-GB" sz="6400" dirty="0">
              <a:solidFill>
                <a:schemeClr val="tx1"/>
              </a:solidFill>
              <a:latin typeface="Arial"/>
            </a:endParaRPr>
          </a:p>
          <a:p>
            <a:r>
              <a:rPr lang="en-GB" sz="6400" b="1" dirty="0">
                <a:solidFill>
                  <a:schemeClr val="tx1"/>
                </a:solidFill>
                <a:latin typeface="Arial"/>
              </a:rPr>
              <a:t>The British and non-British Studies in Depth must be from different historical eras. </a:t>
            </a:r>
            <a:r>
              <a:rPr lang="en-GB" sz="6400" dirty="0">
                <a:solidFill>
                  <a:schemeClr val="tx1"/>
                </a:solidFill>
                <a:latin typeface="Arial"/>
              </a:rPr>
              <a:t>	</a:t>
            </a:r>
          </a:p>
          <a:p>
            <a:endParaRPr lang="en-GB" sz="6400" dirty="0">
              <a:solidFill>
                <a:schemeClr val="tx1"/>
              </a:solidFill>
              <a:latin typeface="Arial"/>
            </a:endParaRP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Medieval *</a:t>
            </a: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Early Modern **</a:t>
            </a:r>
          </a:p>
          <a:p>
            <a:r>
              <a:rPr lang="en-GB" sz="6400" dirty="0">
                <a:solidFill>
                  <a:schemeClr val="tx1"/>
                </a:solidFill>
                <a:latin typeface="Arial"/>
              </a:rPr>
              <a:t>Modern ***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92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412700"/>
            <a:ext cx="8418513" cy="492871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Component 2 – Studies in Breadth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pPr marL="450850"/>
            <a:r>
              <a:rPr lang="en-GB" sz="2400" dirty="0">
                <a:solidFill>
                  <a:schemeClr val="tx1"/>
                </a:solidFill>
              </a:rPr>
              <a:t>Period Study (select </a:t>
            </a:r>
            <a:r>
              <a:rPr lang="en-GB" sz="2400" b="1" i="1" dirty="0">
                <a:solidFill>
                  <a:schemeClr val="tx1"/>
                </a:solidFill>
              </a:rPr>
              <a:t>one </a:t>
            </a:r>
            <a:r>
              <a:rPr lang="en-GB" sz="2400" dirty="0">
                <a:solidFill>
                  <a:schemeClr val="tx1"/>
                </a:solidFill>
              </a:rPr>
              <a:t>from four options)</a:t>
            </a:r>
          </a:p>
          <a:p>
            <a:pPr marL="450850"/>
            <a:endParaRPr lang="en-GB" sz="2400" dirty="0">
              <a:solidFill>
                <a:schemeClr val="tx1"/>
              </a:solidFill>
            </a:endParaRPr>
          </a:p>
          <a:p>
            <a:pPr marL="450850"/>
            <a:r>
              <a:rPr lang="en-GB" sz="2400" dirty="0">
                <a:solidFill>
                  <a:schemeClr val="tx1"/>
                </a:solidFill>
              </a:rPr>
              <a:t>Thematic Study (select </a:t>
            </a:r>
            <a:r>
              <a:rPr lang="en-GB" sz="2400" b="1" i="1" dirty="0">
                <a:solidFill>
                  <a:schemeClr val="tx1"/>
                </a:solidFill>
              </a:rPr>
              <a:t>one </a:t>
            </a:r>
            <a:r>
              <a:rPr lang="en-GB" sz="2400" dirty="0">
                <a:solidFill>
                  <a:schemeClr val="tx1"/>
                </a:solidFill>
              </a:rPr>
              <a:t>from four options)</a:t>
            </a:r>
          </a:p>
          <a:p>
            <a:pPr marL="450850"/>
            <a:endParaRPr lang="en-GB" sz="2400" dirty="0">
              <a:solidFill>
                <a:schemeClr val="tx1"/>
              </a:solidFill>
            </a:endParaRPr>
          </a:p>
          <a:p>
            <a:pPr marL="450850"/>
            <a:endParaRPr lang="en-GB" sz="2400" dirty="0">
              <a:solidFill>
                <a:schemeClr val="tx1"/>
              </a:solidFill>
            </a:endParaRPr>
          </a:p>
          <a:p>
            <a:pPr marL="450850"/>
            <a:r>
              <a:rPr lang="en-GB" sz="2400" dirty="0">
                <a:solidFill>
                  <a:schemeClr val="tx1"/>
                </a:solidFill>
              </a:rPr>
              <a:t>(The Thematic Study includes the study of an historic site)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60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68300" y="1044575"/>
            <a:ext cx="8418513" cy="5130594"/>
          </a:xfrm>
        </p:spPr>
        <p:txBody>
          <a:bodyPr>
            <a:normAutofit fontScale="62500" lnSpcReduction="20000"/>
          </a:bodyPr>
          <a:lstStyle/>
          <a:p>
            <a:r>
              <a:rPr lang="en-GB" sz="2900" dirty="0">
                <a:solidFill>
                  <a:schemeClr val="tx1"/>
                </a:solidFill>
              </a:rPr>
              <a:t>Component 2 Options</a:t>
            </a:r>
          </a:p>
          <a:p>
            <a:endParaRPr lang="en-GB" sz="2900" dirty="0">
              <a:solidFill>
                <a:schemeClr val="tx1"/>
              </a:solidFill>
            </a:endParaRPr>
          </a:p>
          <a:p>
            <a:r>
              <a:rPr lang="en-GB" sz="2900" dirty="0">
                <a:solidFill>
                  <a:schemeClr val="tx1"/>
                </a:solidFill>
              </a:rPr>
              <a:t>This component is in two parts and offers a choice of </a:t>
            </a:r>
            <a:r>
              <a:rPr lang="en-GB" sz="2900" b="1" dirty="0">
                <a:solidFill>
                  <a:schemeClr val="tx1"/>
                </a:solidFill>
              </a:rPr>
              <a:t>four</a:t>
            </a:r>
            <a:r>
              <a:rPr lang="en-GB" sz="2900" dirty="0">
                <a:solidFill>
                  <a:schemeClr val="tx1"/>
                </a:solidFill>
              </a:rPr>
              <a:t> Period Studies and </a:t>
            </a:r>
            <a:r>
              <a:rPr lang="en-GB" sz="2900" b="1" dirty="0">
                <a:solidFill>
                  <a:schemeClr val="tx1"/>
                </a:solidFill>
              </a:rPr>
              <a:t>four </a:t>
            </a:r>
            <a:r>
              <a:rPr lang="en-GB" sz="2900" dirty="0">
                <a:solidFill>
                  <a:schemeClr val="tx1"/>
                </a:solidFill>
              </a:rPr>
              <a:t>Thematic Studies. </a:t>
            </a:r>
          </a:p>
          <a:p>
            <a:endParaRPr lang="en-GB" sz="2900" dirty="0">
              <a:solidFill>
                <a:schemeClr val="tx1"/>
              </a:solidFill>
            </a:endParaRPr>
          </a:p>
          <a:p>
            <a:r>
              <a:rPr lang="en-GB" sz="2900" dirty="0">
                <a:solidFill>
                  <a:schemeClr val="tx1"/>
                </a:solidFill>
              </a:rPr>
              <a:t>Centres choose</a:t>
            </a:r>
            <a:r>
              <a:rPr lang="en-GB" sz="2900" b="1" dirty="0">
                <a:solidFill>
                  <a:schemeClr val="tx1"/>
                </a:solidFill>
              </a:rPr>
              <a:t> one </a:t>
            </a:r>
            <a:r>
              <a:rPr lang="en-GB" sz="2900" dirty="0">
                <a:solidFill>
                  <a:schemeClr val="tx1"/>
                </a:solidFill>
              </a:rPr>
              <a:t>Period Study from the following: </a:t>
            </a:r>
          </a:p>
          <a:p>
            <a:endParaRPr lang="en-GB" sz="2900" dirty="0">
              <a:solidFill>
                <a:schemeClr val="tx1"/>
              </a:solidFill>
            </a:endParaRPr>
          </a:p>
          <a:p>
            <a:r>
              <a:rPr lang="en-GB" sz="2900" dirty="0">
                <a:solidFill>
                  <a:schemeClr val="tx1"/>
                </a:solidFill>
              </a:rPr>
              <a:t>2A. The Development of the USA, 1929-2000 </a:t>
            </a:r>
          </a:p>
          <a:p>
            <a:r>
              <a:rPr lang="en-GB" sz="2900" dirty="0">
                <a:solidFill>
                  <a:schemeClr val="tx1"/>
                </a:solidFill>
              </a:rPr>
              <a:t>2B. The Development of Germany, 1919-1991 </a:t>
            </a:r>
          </a:p>
          <a:p>
            <a:r>
              <a:rPr lang="en-GB" sz="2900" dirty="0">
                <a:solidFill>
                  <a:schemeClr val="tx1"/>
                </a:solidFill>
              </a:rPr>
              <a:t>2C. The Development of the USSR, 1924-1991 </a:t>
            </a:r>
          </a:p>
          <a:p>
            <a:r>
              <a:rPr lang="en-GB" sz="2900" dirty="0">
                <a:solidFill>
                  <a:schemeClr val="tx1"/>
                </a:solidFill>
              </a:rPr>
              <a:t>2D. The Development of the UK, 1919-1990 </a:t>
            </a:r>
          </a:p>
          <a:p>
            <a:endParaRPr lang="en-GB" sz="2900" dirty="0">
              <a:solidFill>
                <a:schemeClr val="tx1"/>
              </a:solidFill>
            </a:endParaRPr>
          </a:p>
          <a:p>
            <a:r>
              <a:rPr lang="en-GB" sz="2900" dirty="0">
                <a:solidFill>
                  <a:schemeClr val="tx1"/>
                </a:solidFill>
              </a:rPr>
              <a:t>Centres choose </a:t>
            </a:r>
            <a:r>
              <a:rPr lang="en-GB" sz="2900" b="1" dirty="0">
                <a:solidFill>
                  <a:schemeClr val="tx1"/>
                </a:solidFill>
              </a:rPr>
              <a:t>one</a:t>
            </a:r>
            <a:r>
              <a:rPr lang="en-GB" sz="2900" dirty="0">
                <a:solidFill>
                  <a:schemeClr val="tx1"/>
                </a:solidFill>
              </a:rPr>
              <a:t> Thematic Study from the following:</a:t>
            </a:r>
          </a:p>
          <a:p>
            <a:r>
              <a:rPr lang="en-GB" sz="2900" dirty="0">
                <a:solidFill>
                  <a:schemeClr val="tx1"/>
                </a:solidFill>
              </a:rPr>
              <a:t> </a:t>
            </a:r>
          </a:p>
          <a:p>
            <a:r>
              <a:rPr lang="en-GB" sz="2900" dirty="0">
                <a:solidFill>
                  <a:schemeClr val="tx1"/>
                </a:solidFill>
              </a:rPr>
              <a:t>2E. Changes in Crime and Punishment in Britain, c.500 to the present day</a:t>
            </a:r>
          </a:p>
          <a:p>
            <a:r>
              <a:rPr lang="en-GB" sz="2900" dirty="0">
                <a:solidFill>
                  <a:schemeClr val="tx1"/>
                </a:solidFill>
              </a:rPr>
              <a:t>2F. Changes in Health and Medicine in Britain, c.500 to the present day </a:t>
            </a:r>
          </a:p>
          <a:p>
            <a:r>
              <a:rPr lang="en-GB" sz="2900" dirty="0">
                <a:solidFill>
                  <a:schemeClr val="tx1"/>
                </a:solidFill>
              </a:rPr>
              <a:t>2G.The Development of Warfare in Britain, c.500 to the present day </a:t>
            </a:r>
          </a:p>
          <a:p>
            <a:r>
              <a:rPr lang="en-GB" sz="2900" dirty="0">
                <a:solidFill>
                  <a:schemeClr val="tx1"/>
                </a:solidFill>
              </a:rPr>
              <a:t>2H. Changes in Entertainment and Leisure in Britain, c.500 to the present day </a:t>
            </a:r>
          </a:p>
          <a:p>
            <a:endParaRPr lang="en-GB" sz="2900" dirty="0">
              <a:solidFill>
                <a:schemeClr val="tx1"/>
              </a:solidFill>
            </a:endParaRPr>
          </a:p>
          <a:p>
            <a:endParaRPr lang="en-GB" sz="2900" b="1" dirty="0">
              <a:solidFill>
                <a:schemeClr val="tx1"/>
              </a:solidFill>
            </a:endParaRPr>
          </a:p>
          <a:p>
            <a:r>
              <a:rPr lang="en-GB" sz="2900" b="1" dirty="0">
                <a:solidFill>
                  <a:schemeClr val="tx1"/>
                </a:solidFill>
              </a:rPr>
              <a:t>The requirement to study an historic site is part of the Thematic Study.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9412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78130" y="1044575"/>
            <a:ext cx="8858992" cy="5379976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Prohibited combinations due to content overlap </a:t>
            </a:r>
          </a:p>
          <a:p>
            <a:pPr>
              <a:lnSpc>
                <a:spcPct val="15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1D. Austerity, Affluence and Discontent: Britain, 1951-1979 and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2D. The Development of the UK, 1919-1990</a:t>
            </a:r>
          </a:p>
          <a:p>
            <a:pPr>
              <a:lnSpc>
                <a:spcPct val="15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1G. Germany in Transition, 1919-1939 and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2B. The Development of Germany, 1919-1991</a:t>
            </a:r>
          </a:p>
          <a:p>
            <a:pPr>
              <a:lnSpc>
                <a:spcPct val="15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1H. The USA: A Nation of Contrasts, 1910-1929 and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2A. The Development of the USA, 1929-2000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285008" y="2196935"/>
            <a:ext cx="10495705" cy="117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7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1" y="1332483"/>
            <a:ext cx="8735592" cy="524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913892"/>
      </p:ext>
    </p:extLst>
  </p:cSld>
  <p:clrMapOvr>
    <a:masterClrMapping/>
  </p:clrMapOvr>
</p:sld>
</file>

<file path=ppt/theme/theme1.xml><?xml version="1.0" encoding="utf-8"?>
<a:theme xmlns:a="http://schemas.openxmlformats.org/drawingml/2006/main" name="Eduqas GCSE History Conference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74734CB6B8A4AB46A7BC0AB5D937F" ma:contentTypeVersion="13" ma:contentTypeDescription="Create a new document." ma:contentTypeScope="" ma:versionID="facc29a18bd10d5fe84c0da27e8faf14">
  <xsd:schema xmlns:xsd="http://www.w3.org/2001/XMLSchema" xmlns:xs="http://www.w3.org/2001/XMLSchema" xmlns:p="http://schemas.microsoft.com/office/2006/metadata/properties" xmlns:ns3="e78259b4-f37e-4acd-863a-1776a58840ad" xmlns:ns4="67a6d432-a09d-40e7-ba70-974cde1745df" targetNamespace="http://schemas.microsoft.com/office/2006/metadata/properties" ma:root="true" ma:fieldsID="cc9ac14e8a4f8270f781ab00d9916cff" ns3:_="" ns4:_="">
    <xsd:import namespace="e78259b4-f37e-4acd-863a-1776a58840ad"/>
    <xsd:import namespace="67a6d432-a09d-40e7-ba70-974cde1745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259b4-f37e-4acd-863a-1776a58840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6d432-a09d-40e7-ba70-974cde1745d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73DC8F-AB9D-4910-94BF-5076350377AD}">
  <ds:schemaRefs>
    <ds:schemaRef ds:uri="http://purl.org/dc/terms/"/>
    <ds:schemaRef ds:uri="http://schemas.microsoft.com/office/2006/documentManagement/types"/>
    <ds:schemaRef ds:uri="http://purl.org/dc/dcmitype/"/>
    <ds:schemaRef ds:uri="e78259b4-f37e-4acd-863a-1776a58840a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7a6d432-a09d-40e7-ba70-974cde1745d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9FB68D-A36F-4F40-9DDD-C7C8C55F1F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00DD55-0392-47B6-8F23-E44961C8A4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8259b4-f37e-4acd-863a-1776a58840ad"/>
    <ds:schemaRef ds:uri="67a6d432-a09d-40e7-ba70-974cde1745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Eduqas GCSE History Conference Presentation</Template>
  <TotalTime>371</TotalTime>
  <Words>2851</Words>
  <Application>Microsoft Office PowerPoint</Application>
  <PresentationFormat>On-screen Show (4:3)</PresentationFormat>
  <Paragraphs>362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Bliss-Light</vt:lpstr>
      <vt:lpstr>Calibri</vt:lpstr>
      <vt:lpstr>Gotham Rounded Book</vt:lpstr>
      <vt:lpstr>Eduqas GCSE History Conference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lastModifiedBy>Jones, David Robert</cp:lastModifiedBy>
  <cp:revision>30</cp:revision>
  <cp:lastPrinted>2016-02-25T10:27:59Z</cp:lastPrinted>
  <dcterms:created xsi:type="dcterms:W3CDTF">2015-11-16T15:20:15Z</dcterms:created>
  <dcterms:modified xsi:type="dcterms:W3CDTF">2020-06-29T08:30:15Z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0x01010072F74734CB6B8A4AB46A7BC0AB5D937F</vt:lpwstr>
  </property>
  <property fmtid="{D5CDD505-2E9C-101B-9397-08002B2CF9AE}" pid="3" name="WJEC_x0020_Department">
    <vt:lpwstr/>
  </property>
  <property fmtid="{D5CDD505-2E9C-101B-9397-08002B2CF9AE}" pid="4" name="WJEC_x0020_Audiences">
    <vt:lpwstr/>
  </property>
  <property fmtid="{D5CDD505-2E9C-101B-9397-08002B2CF9AE}" pid="5" name="WJEC Department">
    <vt:lpwstr/>
  </property>
  <property fmtid="{D5CDD505-2E9C-101B-9397-08002B2CF9AE}" pid="6" name="WJEC Audiences">
    <vt:lpwstr/>
  </property>
  <property fmtid="{D5CDD505-2E9C-101B-9397-08002B2CF9AE}" pid="7" name="Order">
    <vt:r8>16993800</vt:r8>
  </property>
</Properties>
</file>